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60" r:id="rId5"/>
    <p:sldId id="310" r:id="rId6"/>
    <p:sldId id="263" r:id="rId7"/>
    <p:sldId id="315" r:id="rId8"/>
    <p:sldId id="316" r:id="rId9"/>
    <p:sldId id="262" r:id="rId10"/>
    <p:sldId id="311" r:id="rId11"/>
    <p:sldId id="314" r:id="rId12"/>
    <p:sldId id="264" r:id="rId13"/>
    <p:sldId id="267" r:id="rId14"/>
    <p:sldId id="265" r:id="rId15"/>
    <p:sldId id="308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758324-B36D-D54B-0C37-10F7BC08A13B}" v="5" dt="2025-08-20T06:00:03.2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0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a Hasforth Korshøj" userId="8c2a4912-d587-4d97-b159-77b3c94139ff" providerId="ADAL" clId="{C2D342ED-67DE-4B91-B610-255EF48993B2}"/>
    <pc:docChg chg="undo custSel addSld delSld modSld sldOrd">
      <pc:chgData name="Clara Hasforth Korshøj" userId="8c2a4912-d587-4d97-b159-77b3c94139ff" providerId="ADAL" clId="{C2D342ED-67DE-4B91-B610-255EF48993B2}" dt="2025-06-19T12:39:31.909" v="672" actId="20577"/>
      <pc:docMkLst>
        <pc:docMk/>
      </pc:docMkLst>
      <pc:sldChg chg="ord">
        <pc:chgData name="Clara Hasforth Korshøj" userId="8c2a4912-d587-4d97-b159-77b3c94139ff" providerId="ADAL" clId="{C2D342ED-67DE-4B91-B610-255EF48993B2}" dt="2025-06-19T12:34:56.190" v="414"/>
        <pc:sldMkLst>
          <pc:docMk/>
          <pc:sldMk cId="993965686" sldId="264"/>
        </pc:sldMkLst>
      </pc:sldChg>
      <pc:sldChg chg="modSp mod">
        <pc:chgData name="Clara Hasforth Korshøj" userId="8c2a4912-d587-4d97-b159-77b3c94139ff" providerId="ADAL" clId="{C2D342ED-67DE-4B91-B610-255EF48993B2}" dt="2025-06-19T11:44:49.145" v="39" actId="20577"/>
        <pc:sldMkLst>
          <pc:docMk/>
          <pc:sldMk cId="372461247" sldId="265"/>
        </pc:sldMkLst>
      </pc:sldChg>
      <pc:sldChg chg="modSp mod">
        <pc:chgData name="Clara Hasforth Korshøj" userId="8c2a4912-d587-4d97-b159-77b3c94139ff" providerId="ADAL" clId="{C2D342ED-67DE-4B91-B610-255EF48993B2}" dt="2025-06-19T12:39:31.909" v="672" actId="20577"/>
        <pc:sldMkLst>
          <pc:docMk/>
          <pc:sldMk cId="3563785360" sldId="266"/>
        </pc:sldMkLst>
      </pc:sldChg>
      <pc:sldChg chg="delSp modSp new mod">
        <pc:chgData name="Clara Hasforth Korshøj" userId="8c2a4912-d587-4d97-b159-77b3c94139ff" providerId="ADAL" clId="{C2D342ED-67DE-4B91-B610-255EF48993B2}" dt="2025-06-19T12:22:10.181" v="412" actId="20577"/>
        <pc:sldMkLst>
          <pc:docMk/>
          <pc:sldMk cId="667605532" sldId="267"/>
        </pc:sldMkLst>
      </pc:sldChg>
      <pc:sldChg chg="modSp new del mod">
        <pc:chgData name="Clara Hasforth Korshøj" userId="8c2a4912-d587-4d97-b159-77b3c94139ff" providerId="ADAL" clId="{C2D342ED-67DE-4B91-B610-255EF48993B2}" dt="2025-06-19T09:40:08.153" v="16" actId="2696"/>
        <pc:sldMkLst>
          <pc:docMk/>
          <pc:sldMk cId="2675560050" sldId="267"/>
        </pc:sldMkLst>
      </pc:sldChg>
    </pc:docChg>
  </pc:docChgLst>
  <pc:docChgLst>
    <pc:chgData name="Karin Munk Bach" userId="S::dikbach@haderslev.dk::8bd88f3f-9da9-40ca-9304-dae502c987b0" providerId="AD" clId="Web-{58D4AF65-6BC0-2983-18BB-248F9F2E0E53}"/>
    <pc:docChg chg="addSld delSld modSld sldOrd">
      <pc:chgData name="Karin Munk Bach" userId="S::dikbach@haderslev.dk::8bd88f3f-9da9-40ca-9304-dae502c987b0" providerId="AD" clId="Web-{58D4AF65-6BC0-2983-18BB-248F9F2E0E53}" dt="2025-06-20T21:30:11.406" v="178" actId="20577"/>
      <pc:docMkLst>
        <pc:docMk/>
      </pc:docMkLst>
      <pc:sldChg chg="addSp delSp modSp">
        <pc:chgData name="Karin Munk Bach" userId="S::dikbach@haderslev.dk::8bd88f3f-9da9-40ca-9304-dae502c987b0" providerId="AD" clId="Web-{58D4AF65-6BC0-2983-18BB-248F9F2E0E53}" dt="2025-06-20T21:18:37.769" v="79"/>
        <pc:sldMkLst>
          <pc:docMk/>
          <pc:sldMk cId="1872671190" sldId="260"/>
        </pc:sldMkLst>
      </pc:sldChg>
      <pc:sldChg chg="addSp modSp">
        <pc:chgData name="Karin Munk Bach" userId="S::dikbach@haderslev.dk::8bd88f3f-9da9-40ca-9304-dae502c987b0" providerId="AD" clId="Web-{58D4AF65-6BC0-2983-18BB-248F9F2E0E53}" dt="2025-06-20T21:18:06.298" v="77" actId="1076"/>
        <pc:sldMkLst>
          <pc:docMk/>
          <pc:sldMk cId="993965686" sldId="264"/>
        </pc:sldMkLst>
      </pc:sldChg>
      <pc:sldChg chg="modSp">
        <pc:chgData name="Karin Munk Bach" userId="S::dikbach@haderslev.dk::8bd88f3f-9da9-40ca-9304-dae502c987b0" providerId="AD" clId="Web-{58D4AF65-6BC0-2983-18BB-248F9F2E0E53}" dt="2025-06-20T21:07:15.163" v="41" actId="20577"/>
        <pc:sldMkLst>
          <pc:docMk/>
          <pc:sldMk cId="372461247" sldId="265"/>
        </pc:sldMkLst>
      </pc:sldChg>
      <pc:sldChg chg="modSp">
        <pc:chgData name="Karin Munk Bach" userId="S::dikbach@haderslev.dk::8bd88f3f-9da9-40ca-9304-dae502c987b0" providerId="AD" clId="Web-{58D4AF65-6BC0-2983-18BB-248F9F2E0E53}" dt="2025-06-20T21:08:29.024" v="71" actId="20577"/>
        <pc:sldMkLst>
          <pc:docMk/>
          <pc:sldMk cId="3563785360" sldId="266"/>
        </pc:sldMkLst>
      </pc:sldChg>
      <pc:sldChg chg="add del">
        <pc:chgData name="Karin Munk Bach" userId="S::dikbach@haderslev.dk::8bd88f3f-9da9-40ca-9304-dae502c987b0" providerId="AD" clId="Web-{58D4AF65-6BC0-2983-18BB-248F9F2E0E53}" dt="2025-06-20T21:25:57.320" v="128"/>
        <pc:sldMkLst>
          <pc:docMk/>
          <pc:sldMk cId="2669173109" sldId="306"/>
        </pc:sldMkLst>
      </pc:sldChg>
      <pc:sldChg chg="new del">
        <pc:chgData name="Karin Munk Bach" userId="S::dikbach@haderslev.dk::8bd88f3f-9da9-40ca-9304-dae502c987b0" providerId="AD" clId="Web-{58D4AF65-6BC0-2983-18BB-248F9F2E0E53}" dt="2025-06-20T21:26:01.836" v="129"/>
        <pc:sldMkLst>
          <pc:docMk/>
          <pc:sldMk cId="1890795175" sldId="307"/>
        </pc:sldMkLst>
      </pc:sldChg>
      <pc:sldChg chg="addSp delSp modSp new mod ord modClrScheme chgLayout">
        <pc:chgData name="Karin Munk Bach" userId="S::dikbach@haderslev.dk::8bd88f3f-9da9-40ca-9304-dae502c987b0" providerId="AD" clId="Web-{58D4AF65-6BC0-2983-18BB-248F9F2E0E53}" dt="2025-06-20T21:26:53.338" v="130"/>
        <pc:sldMkLst>
          <pc:docMk/>
          <pc:sldMk cId="1407414939" sldId="308"/>
        </pc:sldMkLst>
      </pc:sldChg>
      <pc:sldChg chg="modSp new">
        <pc:chgData name="Karin Munk Bach" userId="S::dikbach@haderslev.dk::8bd88f3f-9da9-40ca-9304-dae502c987b0" providerId="AD" clId="Web-{58D4AF65-6BC0-2983-18BB-248F9F2E0E53}" dt="2025-06-20T21:30:11.406" v="178" actId="20577"/>
        <pc:sldMkLst>
          <pc:docMk/>
          <pc:sldMk cId="670993956" sldId="309"/>
        </pc:sldMkLst>
      </pc:sldChg>
    </pc:docChg>
  </pc:docChgLst>
  <pc:docChgLst>
    <pc:chgData name="Clara Hasforth Korshøj" userId="S::diclko@haderslev.dk::8c2a4912-d587-4d97-b159-77b3c94139ff" providerId="AD" clId="Web-{1C758324-B36D-D54B-0C37-10F7BC08A13B}"/>
    <pc:docChg chg="modSld">
      <pc:chgData name="Clara Hasforth Korshøj" userId="S::diclko@haderslev.dk::8c2a4912-d587-4d97-b159-77b3c94139ff" providerId="AD" clId="Web-{1C758324-B36D-D54B-0C37-10F7BC08A13B}" dt="2025-08-20T06:00:03.251" v="4" actId="20577"/>
      <pc:docMkLst>
        <pc:docMk/>
      </pc:docMkLst>
      <pc:sldChg chg="modSp">
        <pc:chgData name="Clara Hasforth Korshøj" userId="S::diclko@haderslev.dk::8c2a4912-d587-4d97-b159-77b3c94139ff" providerId="AD" clId="Web-{1C758324-B36D-D54B-0C37-10F7BC08A13B}" dt="2025-08-20T06:00:03.251" v="4" actId="20577"/>
        <pc:sldMkLst>
          <pc:docMk/>
          <pc:sldMk cId="4225307789" sldId="316"/>
        </pc:sldMkLst>
        <pc:spChg chg="mod">
          <ac:chgData name="Clara Hasforth Korshøj" userId="S::diclko@haderslev.dk::8c2a4912-d587-4d97-b159-77b3c94139ff" providerId="AD" clId="Web-{1C758324-B36D-D54B-0C37-10F7BC08A13B}" dt="2025-08-20T06:00:03.251" v="4" actId="20577"/>
          <ac:spMkLst>
            <pc:docMk/>
            <pc:sldMk cId="4225307789" sldId="316"/>
            <ac:spMk id="3" creationId="{E6DEBB42-397D-ABBC-B334-BD34B3821B35}"/>
          </ac:spMkLst>
        </pc:spChg>
      </pc:sldChg>
    </pc:docChg>
  </pc:docChgLst>
  <pc:docChgLst>
    <pc:chgData name="Clara Hasforth Korshøj" userId="8c2a4912-d587-4d97-b159-77b3c94139ff" providerId="ADAL" clId="{ACC6B7AA-13F3-409C-A93C-6BF74AEE7391}"/>
    <pc:docChg chg="undo custSel addSld modSld">
      <pc:chgData name="Clara Hasforth Korshøj" userId="8c2a4912-d587-4d97-b159-77b3c94139ff" providerId="ADAL" clId="{ACC6B7AA-13F3-409C-A93C-6BF74AEE7391}" dt="2025-06-23T13:25:09.749" v="52" actId="20577"/>
      <pc:docMkLst>
        <pc:docMk/>
      </pc:docMkLst>
      <pc:sldChg chg="modSp mod">
        <pc:chgData name="Clara Hasforth Korshøj" userId="8c2a4912-d587-4d97-b159-77b3c94139ff" providerId="ADAL" clId="{ACC6B7AA-13F3-409C-A93C-6BF74AEE7391}" dt="2025-06-23T12:25:08.920" v="20" actId="20577"/>
        <pc:sldMkLst>
          <pc:docMk/>
          <pc:sldMk cId="667605532" sldId="267"/>
        </pc:sldMkLst>
      </pc:sldChg>
      <pc:sldChg chg="addSp delSp modSp new mod">
        <pc:chgData name="Clara Hasforth Korshøj" userId="8c2a4912-d587-4d97-b159-77b3c94139ff" providerId="ADAL" clId="{ACC6B7AA-13F3-409C-A93C-6BF74AEE7391}" dt="2025-06-23T13:24:03.165" v="33" actId="1076"/>
        <pc:sldMkLst>
          <pc:docMk/>
          <pc:sldMk cId="1112351825" sldId="315"/>
        </pc:sldMkLst>
      </pc:sldChg>
      <pc:sldChg chg="modSp new mod">
        <pc:chgData name="Clara Hasforth Korshøj" userId="8c2a4912-d587-4d97-b159-77b3c94139ff" providerId="ADAL" clId="{ACC6B7AA-13F3-409C-A93C-6BF74AEE7391}" dt="2025-06-23T13:25:09.749" v="52" actId="20577"/>
        <pc:sldMkLst>
          <pc:docMk/>
          <pc:sldMk cId="4225307789" sldId="316"/>
        </pc:sldMkLst>
      </pc:sldChg>
    </pc:docChg>
  </pc:docChgLst>
  <pc:docChgLst>
    <pc:chgData name="Karin Munk Bach" userId="S::dikbach@haderslev.dk::8bd88f3f-9da9-40ca-9304-dae502c987b0" providerId="AD" clId="Web-{EFAA326C-8585-63B9-A39F-EA08122D57DD}"/>
    <pc:docChg chg="addSld delSld modSld sldOrd">
      <pc:chgData name="Karin Munk Bach" userId="S::dikbach@haderslev.dk::8bd88f3f-9da9-40ca-9304-dae502c987b0" providerId="AD" clId="Web-{EFAA326C-8585-63B9-A39F-EA08122D57DD}" dt="2025-06-20T22:05:42.336" v="327" actId="20577"/>
      <pc:docMkLst>
        <pc:docMk/>
      </pc:docMkLst>
      <pc:sldChg chg="modSp">
        <pc:chgData name="Karin Munk Bach" userId="S::dikbach@haderslev.dk::8bd88f3f-9da9-40ca-9304-dae502c987b0" providerId="AD" clId="Web-{EFAA326C-8585-63B9-A39F-EA08122D57DD}" dt="2025-06-20T22:03:44.692" v="322" actId="20577"/>
        <pc:sldMkLst>
          <pc:docMk/>
          <pc:sldMk cId="3547288889" sldId="262"/>
        </pc:sldMkLst>
      </pc:sldChg>
      <pc:sldChg chg="modSp">
        <pc:chgData name="Karin Munk Bach" userId="S::dikbach@haderslev.dk::8bd88f3f-9da9-40ca-9304-dae502c987b0" providerId="AD" clId="Web-{EFAA326C-8585-63B9-A39F-EA08122D57DD}" dt="2025-06-20T22:05:42.336" v="327" actId="20577"/>
        <pc:sldMkLst>
          <pc:docMk/>
          <pc:sldMk cId="3563785360" sldId="266"/>
        </pc:sldMkLst>
      </pc:sldChg>
      <pc:sldChg chg="addSp delSp modSp del mod modClrScheme chgLayout">
        <pc:chgData name="Karin Munk Bach" userId="S::dikbach@haderslev.dk::8bd88f3f-9da9-40ca-9304-dae502c987b0" providerId="AD" clId="Web-{EFAA326C-8585-63B9-A39F-EA08122D57DD}" dt="2025-06-20T22:04:37.099" v="324"/>
        <pc:sldMkLst>
          <pc:docMk/>
          <pc:sldMk cId="670993956" sldId="309"/>
        </pc:sldMkLst>
      </pc:sldChg>
      <pc:sldChg chg="addSp modSp new ord">
        <pc:chgData name="Karin Munk Bach" userId="S::dikbach@haderslev.dk::8bd88f3f-9da9-40ca-9304-dae502c987b0" providerId="AD" clId="Web-{EFAA326C-8585-63B9-A39F-EA08122D57DD}" dt="2025-06-20T21:39:42.914" v="83"/>
        <pc:sldMkLst>
          <pc:docMk/>
          <pc:sldMk cId="669087914" sldId="310"/>
        </pc:sldMkLst>
      </pc:sldChg>
      <pc:sldChg chg="delSp modSp new">
        <pc:chgData name="Karin Munk Bach" userId="S::dikbach@haderslev.dk::8bd88f3f-9da9-40ca-9304-dae502c987b0" providerId="AD" clId="Web-{EFAA326C-8585-63B9-A39F-EA08122D57DD}" dt="2025-06-20T22:02:49.924" v="305" actId="20577"/>
        <pc:sldMkLst>
          <pc:docMk/>
          <pc:sldMk cId="4121641585" sldId="311"/>
        </pc:sldMkLst>
      </pc:sldChg>
      <pc:sldChg chg="new del">
        <pc:chgData name="Karin Munk Bach" userId="S::dikbach@haderslev.dk::8bd88f3f-9da9-40ca-9304-dae502c987b0" providerId="AD" clId="Web-{EFAA326C-8585-63B9-A39F-EA08122D57DD}" dt="2025-06-20T22:00:42.420" v="278"/>
        <pc:sldMkLst>
          <pc:docMk/>
          <pc:sldMk cId="2093144405" sldId="312"/>
        </pc:sldMkLst>
      </pc:sldChg>
      <pc:sldChg chg="new del">
        <pc:chgData name="Karin Munk Bach" userId="S::dikbach@haderslev.dk::8bd88f3f-9da9-40ca-9304-dae502c987b0" providerId="AD" clId="Web-{EFAA326C-8585-63B9-A39F-EA08122D57DD}" dt="2025-06-20T22:00:46.452" v="279"/>
        <pc:sldMkLst>
          <pc:docMk/>
          <pc:sldMk cId="975339177" sldId="313"/>
        </pc:sldMkLst>
      </pc:sldChg>
      <pc:sldChg chg="addSp delSp modSp new ord">
        <pc:chgData name="Karin Munk Bach" userId="S::dikbach@haderslev.dk::8bd88f3f-9da9-40ca-9304-dae502c987b0" providerId="AD" clId="Web-{EFAA326C-8585-63B9-A39F-EA08122D57DD}" dt="2025-06-20T22:04:00.973" v="323" actId="20577"/>
        <pc:sldMkLst>
          <pc:docMk/>
          <pc:sldMk cId="86934770" sldId="314"/>
        </pc:sldMkLst>
      </pc:sldChg>
    </pc:docChg>
  </pc:docChgLst>
  <pc:docChgLst>
    <pc:chgData name="Clara Hasforth Korshøj" userId="8c2a4912-d587-4d97-b159-77b3c94139ff" providerId="ADAL" clId="{7055C8A2-B130-4CD9-860A-1B477F364EBF}"/>
    <pc:docChg chg="undo redo custSel addSld modSld">
      <pc:chgData name="Clara Hasforth Korshøj" userId="8c2a4912-d587-4d97-b159-77b3c94139ff" providerId="ADAL" clId="{7055C8A2-B130-4CD9-860A-1B477F364EBF}" dt="2025-06-18T08:45:34.826" v="397" actId="20577"/>
      <pc:docMkLst>
        <pc:docMk/>
      </pc:docMkLst>
      <pc:sldChg chg="addSp modSp mod setBg modClrScheme chgLayout">
        <pc:chgData name="Clara Hasforth Korshøj" userId="8c2a4912-d587-4d97-b159-77b3c94139ff" providerId="ADAL" clId="{7055C8A2-B130-4CD9-860A-1B477F364EBF}" dt="2025-06-18T08:30:14.544" v="1" actId="14826"/>
        <pc:sldMkLst>
          <pc:docMk/>
          <pc:sldMk cId="1872671190" sldId="260"/>
        </pc:sldMkLst>
      </pc:sldChg>
      <pc:sldChg chg="modSp mod">
        <pc:chgData name="Clara Hasforth Korshøj" userId="8c2a4912-d587-4d97-b159-77b3c94139ff" providerId="ADAL" clId="{7055C8A2-B130-4CD9-860A-1B477F364EBF}" dt="2025-06-18T08:31:41.845" v="3"/>
        <pc:sldMkLst>
          <pc:docMk/>
          <pc:sldMk cId="3547288889" sldId="262"/>
        </pc:sldMkLst>
      </pc:sldChg>
      <pc:sldChg chg="modSp mod">
        <pc:chgData name="Clara Hasforth Korshøj" userId="8c2a4912-d587-4d97-b159-77b3c94139ff" providerId="ADAL" clId="{7055C8A2-B130-4CD9-860A-1B477F364EBF}" dt="2025-06-18T08:45:34.826" v="397" actId="20577"/>
        <pc:sldMkLst>
          <pc:docMk/>
          <pc:sldMk cId="372461247" sldId="265"/>
        </pc:sldMkLst>
      </pc:sldChg>
      <pc:sldChg chg="modSp new mod">
        <pc:chgData name="Clara Hasforth Korshøj" userId="8c2a4912-d587-4d97-b159-77b3c94139ff" providerId="ADAL" clId="{7055C8A2-B130-4CD9-860A-1B477F364EBF}" dt="2025-06-18T08:36:31.058" v="46" actId="12"/>
        <pc:sldMkLst>
          <pc:docMk/>
          <pc:sldMk cId="3563785360" sldId="26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F7817348-FBD2-40FC-AC06-BE3327A8A7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B495711-8F36-4BCF-AF5E-3CD9838B8E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85BD8-D806-4253-B436-EAD9EB977419}" type="datetimeFigureOut">
              <a:rPr lang="da-DK" smtClean="0"/>
              <a:t>19-08-2025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3E2E674-7047-4A3A-A006-7A666E90AD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5546D41-0159-4877-B711-20CEF027BF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42305-1E69-48FC-9182-B5059015B8F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3204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65402-802A-C644-ACA1-A106A7847617}" type="datetimeFigureOut">
              <a:rPr lang="da-DK" smtClean="0"/>
              <a:t>19-08-2025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C585E-489E-B649-AD7A-61C7E352C24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2402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7CC10-ADBB-43B6-B95B-AD58926FDA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773238"/>
            <a:ext cx="9000000" cy="291165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/>
              <a:t>Titel slide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47F9D-A5CF-4BAA-8E9D-E555BA6E81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4684889"/>
            <a:ext cx="9000000" cy="1804811"/>
          </a:xfr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Undertitel. Baggrundsfarve kan ændres via Design – Formater baggrund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F843A9-CEB3-2746-B38B-8126943ECD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277054"/>
            <a:ext cx="2151200" cy="652642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96D30C-B4DE-FA45-9F40-AE33CBFD2C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100" y="-936000"/>
            <a:ext cx="5511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07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C8278-6945-437F-BCF1-F493602FD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33375"/>
            <a:ext cx="11522076" cy="1116013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da-DK"/>
              <a:t>Indholdsslide med billede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F0F0AA-0B79-44E6-A2FB-C22E3A657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773238"/>
            <a:ext cx="5761038" cy="4176712"/>
          </a:xfrm>
        </p:spPr>
        <p:txBody>
          <a:bodyPr lIns="216000" tIns="21600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95E185-EAE7-4BB6-B0CA-E457EDFF0E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1793874"/>
            <a:ext cx="5448663" cy="4156075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/>
              <a:t>Billede i højre side kan ændres ved at dobbeltklikke på det og vælge Skift billede.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D99DABF-54DA-4149-AC6C-F679A277A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F211E29-8ABB-AB45-B263-4C24CDE5C8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19. august 2025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E7D8949-9AEB-344B-969B-9397B322B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 </a:t>
            </a:r>
            <a:fld id="{384B6154-A16E-4BE9-A890-4F642AFA4A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31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C8278-6945-437F-BCF1-F493602FD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33375"/>
            <a:ext cx="11522076" cy="1116013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da-DK"/>
              <a:t>Indholdsslide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95E185-EAE7-4BB6-B0CA-E457EDFF0E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1793874"/>
            <a:ext cx="5448663" cy="4156075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/>
              <a:t>Højre side med placeholder for graf. Farver kan ændres via ved at dobbeltklikke på graf, vælge Design og Skift farver.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D99DABF-54DA-4149-AC6C-F679A277A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6658C60F-EED3-FA41-92AD-286AFB47376A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096000" y="1773238"/>
            <a:ext cx="5761037" cy="4156074"/>
          </a:xfrm>
        </p:spPr>
        <p:txBody>
          <a:bodyPr lIns="216000" tIns="216000" rIns="72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icon to add graph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7109C7A-8BD9-A242-BEB9-33D041016A7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19. august 2025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1EC95A8-3B92-0A40-B7D8-C906E8558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 </a:t>
            </a:r>
            <a:fld id="{384B6154-A16E-4BE9-A890-4F642AFA4A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17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EE39-2EEE-4532-A2D5-A8B3AB2910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33374"/>
            <a:ext cx="11497038" cy="1116013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Kontakt information</a:t>
            </a: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AD52DAD-08CD-494C-B12F-B2B460B35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CAFEEAA-F34C-3A49-B45E-16083E4D13F4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62460" y="3510956"/>
            <a:ext cx="5471240" cy="243899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/>
              <a:t>Bosætningskoordinator</a:t>
            </a:r>
            <a:br>
              <a:rPr lang="da-DK"/>
            </a:br>
            <a:r>
              <a:rPr lang="da-DK"/>
              <a:t>T: </a:t>
            </a:r>
            <a:r>
              <a:rPr lang="da-DK" err="1"/>
              <a:t>xxxx</a:t>
            </a:r>
            <a:r>
              <a:rPr lang="da-DK"/>
              <a:t> </a:t>
            </a:r>
            <a:r>
              <a:rPr lang="da-DK" err="1"/>
              <a:t>xxxx</a:t>
            </a:r>
            <a:br>
              <a:rPr lang="da-DK"/>
            </a:br>
            <a:r>
              <a:rPr lang="da-DK"/>
              <a:t>E: </a:t>
            </a:r>
            <a:r>
              <a:rPr lang="da-DK" err="1"/>
              <a:t>abc@haderslev.dk</a:t>
            </a:r>
            <a:endParaRPr lang="da-DK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590FCC2-5FF6-424D-BC80-F4BA884ABA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19. august 2025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B136329-1676-444C-A154-877B09088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 </a:t>
            </a:r>
            <a:fld id="{384B6154-A16E-4BE9-A890-4F642AFA4A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5280FE5-2D09-9B49-878D-0E88B2B405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000" y="2944461"/>
            <a:ext cx="5473700" cy="540984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Navn</a:t>
            </a: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EBECF8F-A974-C540-8328-9BE45D3BBA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16000" y="1773727"/>
            <a:ext cx="3960000" cy="39600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a-DK"/>
              <a:t>Klik på ikon for at tilføje billede</a:t>
            </a:r>
          </a:p>
        </p:txBody>
      </p:sp>
    </p:spTree>
    <p:extLst>
      <p:ext uri="{BB962C8B-B14F-4D97-AF65-F5344CB8AC3E}">
        <p14:creationId xmlns:p14="http://schemas.microsoft.com/office/powerpoint/2010/main" val="3381481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EE39-2EEE-4532-A2D5-A8B3AB2910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33374"/>
            <a:ext cx="11497038" cy="1116013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Kontakt information</a:t>
            </a: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AD52DAD-08CD-494C-B12F-B2B460B35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CAFEEAA-F34C-3A49-B45E-16083E4D13F4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37423" y="4425352"/>
            <a:ext cx="5471240" cy="136655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/>
              <a:t>Bosætningskoordinator</a:t>
            </a:r>
            <a:br>
              <a:rPr lang="da-DK"/>
            </a:br>
            <a:r>
              <a:rPr lang="da-DK"/>
              <a:t>T: </a:t>
            </a:r>
            <a:r>
              <a:rPr lang="da-DK" err="1"/>
              <a:t>xxxx</a:t>
            </a:r>
            <a:r>
              <a:rPr lang="da-DK"/>
              <a:t> </a:t>
            </a:r>
            <a:r>
              <a:rPr lang="da-DK" err="1"/>
              <a:t>xxxx</a:t>
            </a:r>
            <a:br>
              <a:rPr lang="da-DK"/>
            </a:br>
            <a:r>
              <a:rPr lang="da-DK"/>
              <a:t>E: </a:t>
            </a:r>
            <a:r>
              <a:rPr lang="da-DK" err="1"/>
              <a:t>abc@haderslev.dk</a:t>
            </a:r>
            <a:endParaRPr lang="da-DK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590FCC2-5FF6-424D-BC80-F4BA884ABA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19. august 2025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B136329-1676-444C-A154-877B09088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 </a:t>
            </a:r>
            <a:fld id="{384B6154-A16E-4BE9-A890-4F642AFA4A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5280FE5-2D09-9B49-878D-0E88B2B405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4963" y="3858857"/>
            <a:ext cx="5473700" cy="54098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Navn</a:t>
            </a: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EBECF8F-A974-C540-8328-9BE45D3BBA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71813" y="1863393"/>
            <a:ext cx="1800000" cy="18000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a-DK"/>
              <a:t>Tilføje billede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49E52E13-724D-8D45-8303-AB875904C61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32850" y="1863393"/>
            <a:ext cx="1800000" cy="18000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a-DK"/>
              <a:t>Tilføje billede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2F3B229-A397-D34F-AE48-A5674077F95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98460" y="4425353"/>
            <a:ext cx="5471240" cy="136655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/>
              <a:t>Bosætningskoordinator</a:t>
            </a:r>
            <a:br>
              <a:rPr lang="da-DK"/>
            </a:br>
            <a:r>
              <a:rPr lang="da-DK"/>
              <a:t>T: </a:t>
            </a:r>
            <a:r>
              <a:rPr lang="da-DK" err="1"/>
              <a:t>xxxx</a:t>
            </a:r>
            <a:r>
              <a:rPr lang="da-DK"/>
              <a:t> </a:t>
            </a:r>
            <a:r>
              <a:rPr lang="da-DK" err="1"/>
              <a:t>xxxx</a:t>
            </a:r>
            <a:br>
              <a:rPr lang="da-DK"/>
            </a:br>
            <a:r>
              <a:rPr lang="da-DK"/>
              <a:t>E: </a:t>
            </a:r>
            <a:r>
              <a:rPr lang="da-DK" err="1"/>
              <a:t>abc@haderslev.dk</a:t>
            </a:r>
            <a:endParaRPr lang="da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456889E-6BC7-274D-BFBE-DCBB4E35288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096000" y="3858857"/>
            <a:ext cx="5473700" cy="54098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Navn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6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0E988-596C-451D-A0EC-83A8BAAA6E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Indholdsslide</a:t>
            </a: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4E20A95-9A8F-064D-A390-2BF6F2E6A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756F382-C6D9-104E-9C29-50172A5B9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19. august 2025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62C9CBF-B073-E340-B0DC-A4C0B36D7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 </a:t>
            </a:r>
            <a:fld id="{384B6154-A16E-4BE9-A890-4F642AFA4A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8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DC3752-3B82-F540-8922-5DFC664AB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A1478E1-D364-5D41-9D38-53C3608D24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19. august 2025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DEA433-C512-254B-AA03-F0BEF87DB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 </a:t>
            </a:r>
            <a:fld id="{384B6154-A16E-4BE9-A890-4F642AFA4A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04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E5CF7-552C-4201-BA11-AF30B321E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33374"/>
            <a:ext cx="11485748" cy="1116013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Indholdsslide med </a:t>
            </a:r>
            <a:r>
              <a:rPr lang="da-DK" err="1"/>
              <a:t>bullet</a:t>
            </a:r>
            <a:r>
              <a:rPr lang="da-DK"/>
              <a:t> points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B2720-0BA7-4825-BABD-E59774CB6C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9999" y="1773238"/>
            <a:ext cx="5448663" cy="4176712"/>
          </a:xfrm>
        </p:spPr>
        <p:txBody>
          <a:bodyPr/>
          <a:lstStyle/>
          <a:p>
            <a:pPr lvl="0"/>
            <a:r>
              <a:rPr lang="en-US"/>
              <a:t>Add bullet points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513AF8-13A0-4929-A5DA-6CB6FDA0C7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0" y="1773238"/>
            <a:ext cx="5749748" cy="41767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bullet points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E3D79E-6CA8-5A45-961F-CB82615887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1640D19-4465-B144-A478-209FA71D09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19. august 2025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EA53EFD-4801-7C47-9F94-15CFE0600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 </a:t>
            </a:r>
            <a:fld id="{384B6154-A16E-4BE9-A890-4F642AFA4A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75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F9C59-283E-46FB-B393-3D7FB7E162A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4963" y="1773238"/>
            <a:ext cx="5473700" cy="540984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a-DK"/>
              <a:t>Undertitel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88162B6-D025-754D-BF39-AF687F008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C28AAA0-6444-3D45-B925-8AC168EF78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333374"/>
            <a:ext cx="11497037" cy="1116013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Indholdsslide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7A9FE17-0988-A04F-B384-4F6964A1C30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07906" y="1773239"/>
            <a:ext cx="5761038" cy="540984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a-DK"/>
              <a:t>Undertitel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48BF741-FD0C-1444-8A00-F58CF2B9C07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34962" y="2551291"/>
            <a:ext cx="5473699" cy="33986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2FABDBB-7147-3B40-B9EE-2AC821C939A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096000" y="2551291"/>
            <a:ext cx="5761038" cy="33986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B22368B0-AE80-CB43-A23E-27278FA9E5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19. august 2025</a:t>
            </a:fld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346EF48-F150-F54F-817E-2CAE9D314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 </a:t>
            </a:r>
            <a:fld id="{384B6154-A16E-4BE9-A890-4F642AFA4A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17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718DB0-7E18-42DE-9D6D-27DCAF1AC49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59999" y="1773238"/>
            <a:ext cx="5448664" cy="4176712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err="1"/>
              <a:t>Tekst</a:t>
            </a: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A0A77AD-9DC1-CC47-B729-E822294D62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0C0576-1FDB-9440-B068-C806B295F25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108519" y="1777053"/>
            <a:ext cx="5723482" cy="4176712"/>
          </a:xfrm>
        </p:spPr>
        <p:txBody>
          <a:bodyPr/>
          <a:lstStyle/>
          <a:p>
            <a:pPr lvl="0"/>
            <a:r>
              <a:rPr lang="en-US"/>
              <a:t>Add bullet points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0AC3B2C-DF45-FA45-89C5-5A29D28660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33374"/>
            <a:ext cx="11497038" cy="1116013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Indholdsslide</a:t>
            </a:r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0B19E4D9-5C1F-C145-9AE2-93C2BA554A7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19. august 2025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C0DA81D-A4F3-7949-B15E-A133DDBA7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 </a:t>
            </a:r>
            <a:fld id="{384B6154-A16E-4BE9-A890-4F642AFA4A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64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392AD-A4BB-44EE-880F-615E0C451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Indholdsslide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1E6587-2ED7-4861-98F6-BDEEB0659F6C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/>
              <a:t>Add bullet points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368A705-6C8E-3041-B1E5-949B242B2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6836F35-8D6D-F844-A6B4-0538DC766B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19. august 2025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0C679F5-5316-EE49-9188-13B4D359B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 </a:t>
            </a:r>
            <a:fld id="{384B6154-A16E-4BE9-A890-4F642AFA4A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4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7CC10-ADBB-43B6-B95B-AD58926FDA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773238"/>
            <a:ext cx="7200000" cy="291165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/>
              <a:t>Titel slide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47F9D-A5CF-4BAA-8E9D-E555BA6E81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4684888"/>
            <a:ext cx="7200000" cy="1804811"/>
          </a:xfr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Undertitel. Baggrundsfarve kan ændres via Design </a:t>
            </a:r>
            <a:r>
              <a:rPr lang="mr-IN"/>
              <a:t>–</a:t>
            </a:r>
            <a:r>
              <a:rPr lang="da-DK"/>
              <a:t> Formater baggrund. Billede kan ændres ved at dobbeltklikke billede og vælge Skift billede.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24AAC30-F868-E944-93BD-AB1BEE1175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54350" y="0"/>
            <a:ext cx="4237650" cy="6858001"/>
          </a:xfrm>
          <a:custGeom>
            <a:avLst/>
            <a:gdLst>
              <a:gd name="connsiteX0" fmla="*/ 2899423 w 4237650"/>
              <a:gd name="connsiteY0" fmla="*/ 0 h 6858001"/>
              <a:gd name="connsiteX1" fmla="*/ 4237650 w 4237650"/>
              <a:gd name="connsiteY1" fmla="*/ 4384 h 6858001"/>
              <a:gd name="connsiteX2" fmla="*/ 4237650 w 4237650"/>
              <a:gd name="connsiteY2" fmla="*/ 6858001 h 6858001"/>
              <a:gd name="connsiteX3" fmla="*/ 1473870 w 4237650"/>
              <a:gd name="connsiteY3" fmla="*/ 6858001 h 6858001"/>
              <a:gd name="connsiteX4" fmla="*/ 1357999 w 4237650"/>
              <a:gd name="connsiteY4" fmla="*/ 6740982 h 6858001"/>
              <a:gd name="connsiteX5" fmla="*/ 223 w 4237650"/>
              <a:gd name="connsiteY5" fmla="*/ 3529761 h 6858001"/>
              <a:gd name="connsiteX6" fmla="*/ 3003 w 4237650"/>
              <a:gd name="connsiteY6" fmla="*/ 292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7650" h="6858001">
                <a:moveTo>
                  <a:pt x="2899423" y="0"/>
                </a:moveTo>
                <a:lnTo>
                  <a:pt x="4237650" y="4384"/>
                </a:lnTo>
                <a:lnTo>
                  <a:pt x="4237650" y="6858001"/>
                </a:lnTo>
                <a:lnTo>
                  <a:pt x="1473870" y="6858001"/>
                </a:lnTo>
                <a:lnTo>
                  <a:pt x="1357999" y="6740982"/>
                </a:lnTo>
                <a:cubicBezTo>
                  <a:pt x="606095" y="5935145"/>
                  <a:pt x="2667" y="4805149"/>
                  <a:pt x="223" y="3529761"/>
                </a:cubicBezTo>
                <a:cubicBezTo>
                  <a:pt x="223" y="2682794"/>
                  <a:pt x="-1168" y="593901"/>
                  <a:pt x="3003" y="2927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216000" tIns="216000">
            <a:noAutofit/>
          </a:bodyPr>
          <a:lstStyle>
            <a:lvl1pPr marL="0" indent="0">
              <a:buNone/>
              <a:defRPr sz="1400" i="0"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 for at tilføje billede</a:t>
            </a:r>
            <a:endParaRPr lang="en-US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E9CBEEBB-5BD9-41D9-82D4-72560B96D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238108"/>
            <a:ext cx="2151200" cy="6526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0500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80095F-0FDD-40B5-8EF2-8E6577456413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da-DK"/>
              <a:t>Indholdsslide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2A0660-0C3D-47E4-9BE8-3B9F007BC62F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Add bullet points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B24701F-7BAC-E449-A739-D599CAB06F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E58817C-4D6D-164D-BFF8-9C12960402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19. august 2025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834743D-B76C-8D40-B35A-8955C7A11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 </a:t>
            </a:r>
            <a:fld id="{384B6154-A16E-4BE9-A890-4F642AFA4A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- Background Pic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36A5F0-16FC-FE49-A404-A9C0DFE4A6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9FFAAC-F341-144B-9DA2-EAD87D4B71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773238"/>
            <a:ext cx="9000000" cy="291165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/>
              <a:t>Titel sektion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F41705-AC5A-9340-AA26-D67A45637A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100" y="-936000"/>
            <a:ext cx="55118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D47F344-823B-E444-8DEF-F81C8A4FB1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4684888"/>
            <a:ext cx="9000000" cy="1804811"/>
          </a:xfr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Undertitel. Baggrundsbillede kan ændres via Design – Formater baggrund – </a:t>
            </a:r>
          </a:p>
          <a:p>
            <a:r>
              <a:rPr lang="da-DK"/>
              <a:t>Vælg Billede udfyld</a:t>
            </a: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CF619337-B180-48B3-B390-DB36634D0E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279822"/>
            <a:ext cx="2151200" cy="6526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995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6A3273B-C137-A645-803B-1732A5BFA21F}"/>
              </a:ext>
            </a:extLst>
          </p:cNvPr>
          <p:cNvSpPr/>
          <p:nvPr userDrawn="1"/>
        </p:nvSpPr>
        <p:spPr>
          <a:xfrm flipH="1">
            <a:off x="180621" y="-1"/>
            <a:ext cx="12011377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9FFAAC-F341-144B-9DA2-EAD87D4B71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773238"/>
            <a:ext cx="9000000" cy="291165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Titel</a:t>
            </a:r>
            <a:r>
              <a:rPr lang="en-US"/>
              <a:t> </a:t>
            </a:r>
            <a:r>
              <a:rPr lang="en-US" err="1"/>
              <a:t>sektion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4519358-6722-2D4A-84BA-8B3BDD072A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4684889"/>
            <a:ext cx="9000000" cy="1804811"/>
          </a:xfr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Undertitel. Baggrundsfarve kan ændres via Design </a:t>
            </a:r>
            <a:r>
              <a:rPr lang="mr-IN"/>
              <a:t>–</a:t>
            </a:r>
            <a:r>
              <a:rPr lang="da-DK"/>
              <a:t> Formater baggrund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3894C80-4877-EA47-8C89-214FA3124C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600" y="-934222"/>
            <a:ext cx="55118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DD04EE-ADC8-4043-AB21-A1FEF146F0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474" y="273465"/>
            <a:ext cx="2184252" cy="66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2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13B98CA-3CE7-EA45-A77C-C4E2CFF48A0A}"/>
              </a:ext>
            </a:extLst>
          </p:cNvPr>
          <p:cNvSpPr/>
          <p:nvPr userDrawn="1"/>
        </p:nvSpPr>
        <p:spPr>
          <a:xfrm flipH="1">
            <a:off x="180621" y="-1"/>
            <a:ext cx="12011377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3894C80-4877-EA47-8C89-214FA3124C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600" y="-934222"/>
            <a:ext cx="5511800" cy="68580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2D290D5C-5320-BF47-9B8C-E0318B1366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7334" y="1773238"/>
            <a:ext cx="5739704" cy="4150540"/>
          </a:xfr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342900" indent="-342900">
              <a:buFont typeface="+mj-lt"/>
              <a:buAutoNum type="arabicPeriod"/>
            </a:pPr>
            <a:r>
              <a:rPr lang="da-DK"/>
              <a:t>Agenda #1</a:t>
            </a:r>
          </a:p>
          <a:p>
            <a:pPr marL="342900" indent="-342900">
              <a:buFont typeface="+mj-lt"/>
              <a:buAutoNum type="arabicPeriod"/>
            </a:pPr>
            <a:r>
              <a:rPr lang="da-DK"/>
              <a:t>Agenda #2</a:t>
            </a:r>
          </a:p>
          <a:p>
            <a:pPr marL="342900" indent="-342900">
              <a:buFont typeface="+mj-lt"/>
              <a:buAutoNum type="arabicPeriod"/>
            </a:pPr>
            <a:r>
              <a:rPr lang="da-DK"/>
              <a:t>Agenda #3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D46D0B0-E4B3-564B-A7AF-A4C86A5E87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773238"/>
            <a:ext cx="5448663" cy="4176712"/>
          </a:xfrm>
        </p:spPr>
        <p:txBody>
          <a:bodyPr anchor="t" anchorCtr="0">
            <a:normAutofit/>
          </a:bodyPr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da-DK"/>
              <a:t>Agenda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50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B7E727-BE3A-AA4E-8F11-5B81257FE4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solidFill>
            <a:schemeClr val="tx1">
              <a:alpha val="10000"/>
            </a:schemeClr>
          </a:solidFill>
        </p:spPr>
        <p:txBody>
          <a:bodyPr lIns="216000" tIns="216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 for at tilføje billede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B56432A-EF3C-D746-80D4-888AE515BF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33374"/>
            <a:ext cx="5736000" cy="11160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Slide med billede</a:t>
            </a:r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B376173-2BC5-6943-A1EC-E9D4287D44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000" y="1773238"/>
            <a:ext cx="5377215" cy="540984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a-DK"/>
              <a:t>Undertitel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0483C3B-DF67-4C4E-8A3B-A3D65F90063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2427112"/>
            <a:ext cx="5377215" cy="4062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/>
              <a:t>Brødtekst til slide med billede. Baggrundsfarve kan ændres via Design </a:t>
            </a:r>
            <a:r>
              <a:rPr lang="mr-IN"/>
              <a:t>–</a:t>
            </a:r>
            <a:r>
              <a:rPr lang="da-DK"/>
              <a:t> Formater baggrund</a:t>
            </a:r>
          </a:p>
          <a:p>
            <a:r>
              <a:rPr lang="da-DK"/>
              <a:t>Billede i højre side kan ændres ved at dobbeltklikke på det og vælge Skift billede</a:t>
            </a:r>
          </a:p>
        </p:txBody>
      </p:sp>
    </p:spTree>
    <p:extLst>
      <p:ext uri="{BB962C8B-B14F-4D97-AF65-F5344CB8AC3E}">
        <p14:creationId xmlns:p14="http://schemas.microsoft.com/office/powerpoint/2010/main" val="59606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B7E727-BE3A-AA4E-8F11-5B81257FE4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1289" y="0"/>
            <a:ext cx="5819952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lIns="216000" tIns="216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 for at tilføje billede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B56432A-EF3C-D746-80D4-888AE515BF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1038" y="333374"/>
            <a:ext cx="5736000" cy="11160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Slide med billede</a:t>
            </a:r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B376173-2BC5-6943-A1EC-E9D4287D44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1038" y="1773238"/>
            <a:ext cx="5377215" cy="540984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a-DK"/>
              <a:t>Undertitel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0483C3B-DF67-4C4E-8A3B-A3D65F90063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121038" y="2427112"/>
            <a:ext cx="5377215" cy="4062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/>
              <a:t>Brødtekst til slide med billede. Baggrundsfarve kan ændres via Design </a:t>
            </a:r>
            <a:r>
              <a:rPr lang="mr-IN"/>
              <a:t>–</a:t>
            </a:r>
            <a:r>
              <a:rPr lang="da-DK"/>
              <a:t> Formater baggrund</a:t>
            </a:r>
          </a:p>
          <a:p>
            <a:r>
              <a:rPr lang="da-DK"/>
              <a:t>Billede i venstre side kan ændres ved at dobbeltklikke på det og vælge Skift billede</a:t>
            </a:r>
          </a:p>
        </p:txBody>
      </p:sp>
    </p:spTree>
    <p:extLst>
      <p:ext uri="{BB962C8B-B14F-4D97-AF65-F5344CB8AC3E}">
        <p14:creationId xmlns:p14="http://schemas.microsoft.com/office/powerpoint/2010/main" val="3180108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EE39-2EEE-4532-A2D5-A8B3AB2910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33374"/>
            <a:ext cx="11497038" cy="1116013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Indholdsslide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914E0-7C4D-452C-BC38-7156F433A0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1781516"/>
            <a:ext cx="9000000" cy="4168434"/>
          </a:xfrm>
        </p:spPr>
        <p:txBody>
          <a:bodyPr/>
          <a:lstStyle/>
          <a:p>
            <a:pPr lvl="0"/>
            <a:r>
              <a:rPr lang="en-US"/>
              <a:t>Add bullet points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26F36-3CBC-9D4D-AE77-68C860F4B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DA0B9FB-B25B-2343-8944-8AAFA3C05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19. august 2025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8FFBE02-E65B-5F47-B41B-E7766173D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 </a:t>
            </a:r>
            <a:fld id="{384B6154-A16E-4BE9-A890-4F642AFA4A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93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EE39-2EEE-4532-A2D5-A8B3AB2910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33374"/>
            <a:ext cx="11497038" cy="1116013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Indholdsslide med ren tekst </a:t>
            </a: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AD52DAD-08CD-494C-B12F-B2B460B35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CAFEEAA-F34C-3A49-B45E-16083E4D13F4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60001" y="1793874"/>
            <a:ext cx="9000000" cy="41560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err="1"/>
              <a:t>Tekst</a:t>
            </a:r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590FCC2-5FF6-424D-BC80-F4BA884ABA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19. august 2025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B136329-1676-444C-A154-877B09088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 </a:t>
            </a:r>
            <a:fld id="{384B6154-A16E-4BE9-A890-4F642AFA4A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7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414B5-AE94-4D1D-AF3D-08A4F17CD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33374"/>
            <a:ext cx="11497038" cy="111601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a-DK"/>
              <a:t>Indholdsslide med </a:t>
            </a:r>
            <a:r>
              <a:rPr lang="da-DK" err="1"/>
              <a:t>bullet</a:t>
            </a:r>
            <a:r>
              <a:rPr lang="da-DK"/>
              <a:t> points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98646-7012-458D-B305-6F83283E0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1781516"/>
            <a:ext cx="11497038" cy="4168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Add bullet points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4E30C-5052-43F2-882B-6A851421D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19. august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48FBB-7C0C-4B36-9014-6AFA4F4B9B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313DF-443C-4103-91AE-5715923BDE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 </a:t>
            </a:r>
            <a:fld id="{384B6154-A16E-4BE9-A890-4F642AFA4A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A3831B-5EB7-FE47-B64E-BBD1C49DB8E0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600" y="-934222"/>
            <a:ext cx="55118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8BE2D2-74D2-F945-BE67-FFF4F321339D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1" y="6125531"/>
            <a:ext cx="1734598" cy="52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8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5" r:id="rId3"/>
    <p:sldLayoutId id="2147483651" r:id="rId4"/>
    <p:sldLayoutId id="2147483666" r:id="rId5"/>
    <p:sldLayoutId id="2147483663" r:id="rId6"/>
    <p:sldLayoutId id="2147483664" r:id="rId7"/>
    <p:sldLayoutId id="2147483650" r:id="rId8"/>
    <p:sldLayoutId id="2147483662" r:id="rId9"/>
    <p:sldLayoutId id="2147483657" r:id="rId10"/>
    <p:sldLayoutId id="2147483661" r:id="rId11"/>
    <p:sldLayoutId id="2147483667" r:id="rId12"/>
    <p:sldLayoutId id="2147483668" r:id="rId13"/>
    <p:sldLayoutId id="2147483654" r:id="rId14"/>
    <p:sldLayoutId id="2147483655" r:id="rId15"/>
    <p:sldLayoutId id="2147483652" r:id="rId16"/>
    <p:sldLayoutId id="2147483653" r:id="rId17"/>
    <p:sldLayoutId id="2147483656" r:id="rId18"/>
    <p:sldLayoutId id="2147483658" r:id="rId19"/>
    <p:sldLayoutId id="2147483659" r:id="rId2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173038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8038" indent="106363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50950" indent="-131763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14475" indent="-122238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 userDrawn="1">
          <p15:clr>
            <a:srgbClr val="F26B43"/>
          </p15:clr>
        </p15:guide>
        <p15:guide id="2" orient="horz" pos="210" userDrawn="1">
          <p15:clr>
            <a:srgbClr val="F26B43"/>
          </p15:clr>
        </p15:guide>
        <p15:guide id="3" orient="horz" pos="4088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1117" userDrawn="1">
          <p15:clr>
            <a:srgbClr val="F26B43"/>
          </p15:clr>
        </p15:guide>
        <p15:guide id="6" orient="horz" pos="913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intranet.haderslev.dk/hr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haderslev.dk/media/angfclrt/boerne-og-ungepolitik-haderslev-kommune.pdf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7E772-E2B4-4142-A3F6-59F15E3109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1773238"/>
            <a:ext cx="7200000" cy="2911650"/>
          </a:xfrm>
        </p:spPr>
        <p:txBody>
          <a:bodyPr anchor="b">
            <a:normAutofit/>
          </a:bodyPr>
          <a:lstStyle/>
          <a:p>
            <a:r>
              <a:rPr lang="da-DK"/>
              <a:t>Kick-off møde for PAU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59F533-8AD8-C547-BFD3-32A641C67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0" y="4684888"/>
            <a:ext cx="7200000" cy="1804811"/>
          </a:xfrm>
        </p:spPr>
        <p:txBody>
          <a:bodyPr>
            <a:normAutofit/>
          </a:bodyPr>
          <a:lstStyle/>
          <a:p>
            <a:r>
              <a:rPr lang="da-DK"/>
              <a:t>Velkommen til Haderslev Kommune</a:t>
            </a:r>
          </a:p>
        </p:txBody>
      </p:sp>
      <p:pic>
        <p:nvPicPr>
          <p:cNvPr id="5" name="Picture 4" descr="Børn leger og tegner på jorden">
            <a:extLst>
              <a:ext uri="{FF2B5EF4-FFF2-40B4-BE49-F238E27FC236}">
                <a16:creationId xmlns:a16="http://schemas.microsoft.com/office/drawing/2014/main" id="{357D2DF6-0044-5E6A-6320-F1518AE47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2" r="29272"/>
          <a:stretch/>
        </p:blipFill>
        <p:spPr>
          <a:xfrm>
            <a:off x="7954350" y="10"/>
            <a:ext cx="4237650" cy="6857991"/>
          </a:xfrm>
          <a:custGeom>
            <a:avLst/>
            <a:gdLst>
              <a:gd name="connsiteX0" fmla="*/ 2899423 w 4237650"/>
              <a:gd name="connsiteY0" fmla="*/ 0 h 6858001"/>
              <a:gd name="connsiteX1" fmla="*/ 4237650 w 4237650"/>
              <a:gd name="connsiteY1" fmla="*/ 4384 h 6858001"/>
              <a:gd name="connsiteX2" fmla="*/ 4237650 w 4237650"/>
              <a:gd name="connsiteY2" fmla="*/ 6858001 h 6858001"/>
              <a:gd name="connsiteX3" fmla="*/ 1473870 w 4237650"/>
              <a:gd name="connsiteY3" fmla="*/ 6858001 h 6858001"/>
              <a:gd name="connsiteX4" fmla="*/ 1357999 w 4237650"/>
              <a:gd name="connsiteY4" fmla="*/ 6740982 h 6858001"/>
              <a:gd name="connsiteX5" fmla="*/ 223 w 4237650"/>
              <a:gd name="connsiteY5" fmla="*/ 3529761 h 6858001"/>
              <a:gd name="connsiteX6" fmla="*/ 3003 w 4237650"/>
              <a:gd name="connsiteY6" fmla="*/ 292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7650" h="6858001">
                <a:moveTo>
                  <a:pt x="2899423" y="0"/>
                </a:moveTo>
                <a:lnTo>
                  <a:pt x="4237650" y="4384"/>
                </a:lnTo>
                <a:lnTo>
                  <a:pt x="4237650" y="6858001"/>
                </a:lnTo>
                <a:lnTo>
                  <a:pt x="1473870" y="6858001"/>
                </a:lnTo>
                <a:lnTo>
                  <a:pt x="1357999" y="6740982"/>
                </a:lnTo>
                <a:cubicBezTo>
                  <a:pt x="606095" y="5935145"/>
                  <a:pt x="2667" y="4805149"/>
                  <a:pt x="223" y="3529761"/>
                </a:cubicBezTo>
                <a:cubicBezTo>
                  <a:pt x="223" y="2682794"/>
                  <a:pt x="-1168" y="593901"/>
                  <a:pt x="3003" y="2927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872671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C6700F3-3497-3E74-6A6F-F4D68BBE3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333374"/>
            <a:ext cx="11334524" cy="1116013"/>
          </a:xfrm>
        </p:spPr>
        <p:txBody>
          <a:bodyPr/>
          <a:lstStyle/>
          <a:p>
            <a:r>
              <a:rPr lang="da-DK"/>
              <a:t>3. Oplæringsperiode (Specialområdet)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11338E2-C354-8B41-45C9-8D8953C9A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514" y="1707502"/>
            <a:ext cx="10975739" cy="4782198"/>
          </a:xfrm>
        </p:spPr>
        <p:txBody>
          <a:bodyPr>
            <a:normAutofit/>
          </a:bodyPr>
          <a:lstStyle/>
          <a:p>
            <a:r>
              <a:rPr lang="da-DK" dirty="0"/>
              <a:t>3. oplæringsperiode er 6 måneder</a:t>
            </a:r>
          </a:p>
          <a:p>
            <a:endParaRPr lang="da-DK" dirty="0"/>
          </a:p>
          <a:p>
            <a:r>
              <a:rPr lang="da-DK" dirty="0"/>
              <a:t>Der mulighed for at have denne oplæring i Specialområdet i Voksen &amp; Sundhed, hvor der er 3 steder:</a:t>
            </a:r>
          </a:p>
          <a:p>
            <a:endParaRPr lang="da-DK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</a:pPr>
            <a:r>
              <a:rPr lang="da-DK" b="1" kern="0" dirty="0">
                <a:solidFill>
                  <a:srgbClr val="0F4761"/>
                </a:solidFill>
                <a:latin typeface="Raleway" panose="020B0503030101060003" pitchFamily="34" charset="0"/>
                <a:cs typeface="Times New Roman" panose="02020603050405020304" pitchFamily="18" charset="0"/>
              </a:rPr>
              <a:t>Brugerhuset - </a:t>
            </a:r>
            <a:r>
              <a:rPr lang="da-DK" sz="1800" dirty="0">
                <a:effectLst/>
                <a:latin typeface="Raleway" panose="020B05030301010600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Clausensvej 25, 6100 Haderslev (Primært i dagtimerne)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</a:pPr>
            <a:r>
              <a:rPr lang="da-DK" sz="1200" i="1" dirty="0">
                <a:effectLst/>
                <a:latin typeface="Raleway" panose="020B05030301010600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Brugerhuset er et kommunalt værested for psykisk sårbare mennesker. Tilbuddet er </a:t>
            </a:r>
            <a:r>
              <a:rPr lang="da-DK" sz="1200" i="1" dirty="0" err="1">
                <a:effectLst/>
                <a:latin typeface="Raleway" panose="020B05030301010600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uvisiteret</a:t>
            </a:r>
            <a:r>
              <a:rPr lang="da-DK" sz="1200" i="1" dirty="0">
                <a:effectLst/>
                <a:latin typeface="Raleway" panose="020B05030301010600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så man kan komme ind fra gaden og benytte sig af tilbuddet i det omfang, man har brug for det.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</a:pPr>
            <a:r>
              <a:rPr lang="da-DK" b="1" kern="0" dirty="0" err="1">
                <a:solidFill>
                  <a:srgbClr val="0F4761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Borgercafeén</a:t>
            </a:r>
            <a:r>
              <a:rPr lang="da-DK" b="1" kern="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da-DK" sz="1800" dirty="0">
                <a:solidFill>
                  <a:srgbClr val="000000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Jomfrustien 5, 6100 Haderslev (Primært i dagtimerne)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</a:pPr>
            <a:r>
              <a:rPr lang="da-DK" sz="1200" i="1" kern="0" dirty="0">
                <a:effectLst/>
                <a:latin typeface="Raleway" panose="020B0503030101060003" pitchFamily="34" charset="0"/>
                <a:ea typeface="Aptos" panose="020B0004020202020204" pitchFamily="34" charset="0"/>
                <a:cs typeface="Aptos" panose="020B0004020202020204" pitchFamily="34" charset="0"/>
              </a:rPr>
              <a:t>Borgercafeen er </a:t>
            </a:r>
            <a:r>
              <a:rPr lang="da-DK" sz="1200" i="1" kern="0" dirty="0">
                <a:solidFill>
                  <a:srgbClr val="000000"/>
                </a:solidFill>
                <a:effectLst/>
                <a:latin typeface="Raleway" panose="020B0503030101060003" pitchFamily="34" charset="0"/>
                <a:ea typeface="Aptos" panose="020B0004020202020204" pitchFamily="34" charset="0"/>
                <a:cs typeface="Aptos" panose="020B0004020202020204" pitchFamily="34" charset="0"/>
              </a:rPr>
              <a:t>et </a:t>
            </a:r>
            <a:r>
              <a:rPr lang="da-DK" sz="1200" i="1" kern="0" dirty="0" err="1">
                <a:solidFill>
                  <a:srgbClr val="000000"/>
                </a:solidFill>
                <a:effectLst/>
                <a:latin typeface="Raleway" panose="020B0503030101060003" pitchFamily="34" charset="0"/>
                <a:ea typeface="Aptos" panose="020B0004020202020204" pitchFamily="34" charset="0"/>
                <a:cs typeface="Aptos" panose="020B0004020202020204" pitchFamily="34" charset="0"/>
              </a:rPr>
              <a:t>uvisiteret</a:t>
            </a:r>
            <a:r>
              <a:rPr lang="da-DK" sz="1200" i="1" kern="0" dirty="0">
                <a:solidFill>
                  <a:srgbClr val="000000"/>
                </a:solidFill>
                <a:effectLst/>
                <a:latin typeface="Raleway" panose="020B0503030101060003" pitchFamily="34" charset="0"/>
                <a:ea typeface="Aptos" panose="020B0004020202020204" pitchFamily="34" charset="0"/>
                <a:cs typeface="Aptos" panose="020B0004020202020204" pitchFamily="34" charset="0"/>
              </a:rPr>
              <a:t> socialt værested for mennesker i udsatte positioner</a:t>
            </a:r>
            <a:r>
              <a:rPr lang="da-DK" sz="1200" i="1" kern="0" dirty="0">
                <a:effectLst/>
                <a:latin typeface="Raleway" panose="020B0503030101060003" pitchFamily="34" charset="0"/>
                <a:ea typeface="Aptos" panose="020B0004020202020204" pitchFamily="34" charset="0"/>
                <a:cs typeface="Aptos" panose="020B0004020202020204" pitchFamily="34" charset="0"/>
              </a:rPr>
              <a:t>. Målgruppen er primært kendetegnet ved,</a:t>
            </a:r>
            <a:r>
              <a:rPr lang="da-DK" sz="1200" i="1" kern="0" dirty="0">
                <a:effectLst/>
                <a:latin typeface="Raleway" panose="020B05030301010600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at de kan have udfordringer med aktiv misbrug </a:t>
            </a:r>
            <a:endParaRPr lang="da-DK" sz="1200" i="1" dirty="0">
              <a:solidFill>
                <a:srgbClr val="000000"/>
              </a:solidFill>
              <a:effectLst/>
              <a:latin typeface="Raleway" panose="020B0503030101060003" pitchFamily="34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</a:pPr>
            <a:r>
              <a:rPr lang="da-DK" b="1" kern="0" dirty="0">
                <a:solidFill>
                  <a:srgbClr val="0F4761"/>
                </a:solidFill>
                <a:latin typeface="Raleway" panose="020B0503030101060003" pitchFamily="34" charset="0"/>
                <a:cs typeface="Times New Roman" panose="02020603050405020304" pitchFamily="18" charset="0"/>
              </a:rPr>
              <a:t>Bostedet Vilstrupvej - </a:t>
            </a:r>
            <a:r>
              <a:rPr lang="da-DK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Vilstrupvej 120, 6100 Haderslev (Primært aften/weekend)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</a:pPr>
            <a:r>
              <a:rPr lang="da-DK" sz="1200" i="1" kern="0" dirty="0">
                <a:effectLst/>
                <a:latin typeface="Raleway" panose="020B05030301010600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 er et hjem for 26 borgere i alderen 25-92 år, som lever med varige fysiske og psykiske funktionsnedsættelser</a:t>
            </a:r>
            <a:endParaRPr lang="da-DK" sz="1200" i="1" dirty="0">
              <a:solidFill>
                <a:srgbClr val="000000"/>
              </a:solidFill>
              <a:effectLst/>
              <a:latin typeface="Raleway" panose="020B0503030101060003" pitchFamily="34" charset="0"/>
              <a:ea typeface="Times New Roman" panose="02020603050405020304" pitchFamily="18" charset="0"/>
            </a:endParaRPr>
          </a:p>
          <a:p>
            <a:pPr>
              <a:spcBef>
                <a:spcPts val="1800"/>
              </a:spcBef>
              <a:spcAft>
                <a:spcPts val="400"/>
              </a:spcAft>
              <a:buNone/>
            </a:pPr>
            <a:endParaRPr lang="da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67605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C8D62-EA21-3E5D-7B4E-4BC52F2E4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9FAEF-ADB6-621D-DD58-EBA75DDFF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Tilstedeværelse og indsatser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69623-5000-9AC7-2508-EEBB0E26AE62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/>
              <a:t>Fraværspolitik 1-5-15 modellen</a:t>
            </a:r>
          </a:p>
          <a:p>
            <a:endParaRPr lang="da-DK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kern="100">
                <a:effectLst/>
                <a:latin typeface="Raleway"/>
                <a:ea typeface="Aptos" panose="020B0004020202020204" pitchFamily="34" charset="0"/>
                <a:cs typeface="Times New Roman"/>
              </a:rPr>
              <a:t>Rammer for at være PAU </a:t>
            </a:r>
            <a:r>
              <a:rPr lang="da-DK" kern="100">
                <a:latin typeface="Raleway"/>
                <a:ea typeface="Aptos" panose="020B0004020202020204" pitchFamily="34" charset="0"/>
                <a:cs typeface="Times New Roman"/>
              </a:rPr>
              <a:t>elev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da-DK" kern="100">
                <a:latin typeface="Raleway"/>
                <a:ea typeface="Aptos" panose="020B0004020202020204" pitchFamily="34" charset="0"/>
                <a:cs typeface="Times New Roman"/>
              </a:rPr>
              <a:t>En</a:t>
            </a:r>
            <a:r>
              <a:rPr lang="da-DK" kern="100">
                <a:effectLst/>
                <a:latin typeface="Raleway"/>
                <a:ea typeface="Aptos" panose="020B0004020202020204" pitchFamily="34" charset="0"/>
                <a:cs typeface="Times New Roman"/>
              </a:rPr>
              <a:t> arbejdes ressource</a:t>
            </a:r>
            <a:endParaRPr lang="da-DK">
              <a:latin typeface="Raleway"/>
              <a:cs typeface="Times New Roman"/>
            </a:endParaRP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da-DK" kern="100">
                <a:cs typeface="Times New Roman"/>
              </a:rPr>
              <a:t>En del af et arbejdsfællesskab</a:t>
            </a:r>
          </a:p>
          <a:p>
            <a:pPr lvl="1"/>
            <a:endParaRPr lang="da-DK" kern="100">
              <a:cs typeface="Times New Roman"/>
            </a:endParaRPr>
          </a:p>
          <a:p>
            <a:pPr lvl="1"/>
            <a:endParaRPr lang="da-DK" kern="100"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/>
              <a:t>I Haderslev Kommune har vi en sundhedsordning for alle ansatte.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/>
              <a:t>Læs mere om de konkrete tilbud på intranettet her: </a:t>
            </a:r>
            <a:r>
              <a:rPr lang="da-DK">
                <a:hlinkClick r:id="rId2"/>
              </a:rPr>
              <a:t>https://intranet.haderslev.dk/hr</a:t>
            </a:r>
            <a:endParaRPr lang="da-DK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/>
              <a:t>Sundhedsordningen indeholder fysioterapi, coaching og fælles fysiske hold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5E2E4-6B77-FB90-624E-06A0A2FE8A2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2AF79CE-3908-1147-A4C2-FDED3757074A}" type="datetime2">
              <a:rPr lang="da-DK" smtClean="0"/>
              <a:pPr/>
              <a:t>19. august 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DD4FD6-3804-B316-7264-D1391DAB6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384B6154-A16E-4BE9-A890-4F642AFA4AB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1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0FB86F47-8D4F-AF55-5AC8-80F03F0A9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9999" y="1773238"/>
            <a:ext cx="5448664" cy="417671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800"/>
          </a:p>
          <a:p>
            <a:pPr marL="285750" indent="-285750">
              <a:buChar char="•"/>
            </a:pPr>
            <a:r>
              <a:rPr lang="en-US" sz="1800"/>
              <a:t>I </a:t>
            </a:r>
            <a:r>
              <a:rPr lang="en-US" sz="1800" err="1"/>
              <a:t>ønskes</a:t>
            </a:r>
            <a:r>
              <a:rPr lang="en-US" sz="1800"/>
              <a:t> </a:t>
            </a:r>
            <a:r>
              <a:rPr lang="en-US" sz="1800" err="1"/>
              <a:t>en</a:t>
            </a:r>
            <a:r>
              <a:rPr lang="en-US" sz="1800"/>
              <a:t> </a:t>
            </a:r>
            <a:r>
              <a:rPr lang="en-US" sz="1800" err="1"/>
              <a:t>rigtig</a:t>
            </a:r>
            <a:r>
              <a:rPr lang="en-US" sz="1800"/>
              <a:t> god </a:t>
            </a:r>
            <a:r>
              <a:rPr lang="en-US" sz="1800" err="1"/>
              <a:t>studiestart</a:t>
            </a:r>
            <a:endParaRPr lang="en-US" sz="1800"/>
          </a:p>
          <a:p>
            <a:pPr marL="285750" indent="-285750">
              <a:buChar char="•"/>
            </a:pPr>
            <a:r>
              <a:rPr lang="en-US" sz="1800"/>
              <a:t>Vi ser </a:t>
            </a:r>
            <a:r>
              <a:rPr lang="en-US" sz="1800" err="1"/>
              <a:t>frem</a:t>
            </a:r>
            <a:r>
              <a:rPr lang="en-US" sz="1800"/>
              <a:t> </a:t>
            </a:r>
            <a:r>
              <a:rPr lang="en-US" sz="1800" err="1"/>
              <a:t>til</a:t>
            </a:r>
            <a:r>
              <a:rPr lang="en-US" sz="1800"/>
              <a:t> </a:t>
            </a:r>
            <a:r>
              <a:rPr lang="en-US" sz="1800" err="1"/>
              <a:t>samarbejdet</a:t>
            </a:r>
            <a:endParaRPr lang="en-US" sz="1800"/>
          </a:p>
          <a:p>
            <a:endParaRPr lang="en-US"/>
          </a:p>
        </p:txBody>
      </p:sp>
      <p:pic>
        <p:nvPicPr>
          <p:cNvPr id="7" name="Pladsholder til billede 9" descr="Et billede, der indeholder person, rolling, Ansigt, barn&#10;&#10;Automatisk genereret beskrivelse">
            <a:extLst>
              <a:ext uri="{FF2B5EF4-FFF2-40B4-BE49-F238E27FC236}">
                <a16:creationId xmlns:a16="http://schemas.microsoft.com/office/drawing/2014/main" id="{CB5824F2-3CB0-4294-3853-1E8088C1C5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530" r="-1" b="-1"/>
          <a:stretch>
            <a:fillRect/>
          </a:stretch>
        </p:blipFill>
        <p:spPr>
          <a:xfrm>
            <a:off x="6108519" y="1777053"/>
            <a:ext cx="5723482" cy="4176712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D9CF6-53BE-FF53-89CF-0EA2289C91B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342619" y="6274289"/>
            <a:ext cx="115622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2AF79CE-3908-1147-A4C2-FDED3757074A}" type="datetime2">
              <a:rPr lang="da-DK" smtClean="0"/>
              <a:pPr>
                <a:spcAft>
                  <a:spcPts val="600"/>
                </a:spcAft>
              </a:pPr>
              <a:t>19. august 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A2E4B-1C8A-9AE3-5202-533D16D2C4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  </a:t>
            </a:r>
            <a:fld id="{384B6154-A16E-4BE9-A890-4F642AFA4ABD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3BC690-B38D-1A64-43EA-B5C4C8FED9D1}"/>
              </a:ext>
            </a:extLst>
          </p:cNvPr>
          <p:cNvSpPr txBox="1"/>
          <p:nvPr/>
        </p:nvSpPr>
        <p:spPr>
          <a:xfrm>
            <a:off x="1013792" y="3863009"/>
            <a:ext cx="443285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800" b="1"/>
              <a:t>GOD SOMMERFERIE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407414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81999-6F35-F04C-B5C7-EEB3FBECC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kern="100">
                <a:latin typeface="Raleway"/>
                <a:cs typeface="Times New Roman"/>
              </a:rPr>
              <a:t>Dialogmøde mellem PAU og leder</a:t>
            </a:r>
            <a:endParaRPr lang="da-DK" sz="3200" b="1" kern="100">
              <a:latin typeface="Raleway" panose="020B0503030101060003" pitchFamily="34" charset="0"/>
              <a:cs typeface="Times New Roman"/>
            </a:endParaRP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6FC58CD-0A62-3694-1196-5CA93E6FD811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da-DK"/>
              <a:t>Der er booket lokaler:</a:t>
            </a:r>
          </a:p>
          <a:p>
            <a:r>
              <a:rPr lang="da-DK"/>
              <a:t>Moltrup (2. sal) –</a:t>
            </a:r>
            <a:r>
              <a:rPr lang="da-DK" err="1"/>
              <a:t>Hulahoppen</a:t>
            </a:r>
            <a:endParaRPr lang="da-DK"/>
          </a:p>
          <a:p>
            <a:r>
              <a:rPr lang="da-DK"/>
              <a:t>Mølby (1. sal) - Molevitten</a:t>
            </a:r>
          </a:p>
          <a:p>
            <a:r>
              <a:rPr lang="da-DK"/>
              <a:t>Magstrup (2. sal) – Børnenes Hus i Hammelev </a:t>
            </a:r>
          </a:p>
          <a:p>
            <a:r>
              <a:rPr lang="da-DK"/>
              <a:t>Hoptrup (1. sal) – Chilli - Hoptrup</a:t>
            </a:r>
          </a:p>
          <a:p>
            <a:r>
              <a:rPr lang="da-DK"/>
              <a:t>Bevtoft (1. sal) - Havanna</a:t>
            </a:r>
          </a:p>
          <a:p>
            <a:r>
              <a:rPr lang="da-DK"/>
              <a:t>Græskar (2. sal) - Øsby Børnehus</a:t>
            </a:r>
          </a:p>
          <a:p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61B9BEF-0F14-7F1C-E7AD-CB6DB923D64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2AF79CE-3908-1147-A4C2-FDED3757074A}" type="datetime2">
              <a:rPr lang="da-DK" smtClean="0"/>
              <a:t>19. august 2025</a:t>
            </a:fld>
            <a:endParaRPr lang="en-US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60F02CA-DF3B-1F4E-EB9F-E46F0AC482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384B6154-A16E-4BE9-A890-4F642AFA4AB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85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3BD97-F895-12E4-DA9C-4D1CDBB2C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VELKOMMEN TIL HADERSLEV KOMMUNE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79626-1C9B-3A38-1131-BCA2ABA7F238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 sz="2400" b="1"/>
          </a:p>
          <a:p>
            <a:r>
              <a:rPr lang="en-US" sz="2400" b="1" err="1"/>
              <a:t>Tillykke</a:t>
            </a:r>
            <a:r>
              <a:rPr lang="en-US" sz="2400" b="1"/>
              <a:t> med </a:t>
            </a:r>
            <a:r>
              <a:rPr lang="en-US" sz="2400" b="1" err="1"/>
              <a:t>jeres</a:t>
            </a:r>
            <a:r>
              <a:rPr lang="en-US" sz="2400" b="1"/>
              <a:t> </a:t>
            </a:r>
            <a:r>
              <a:rPr lang="en-US" sz="2400" b="1" err="1"/>
              <a:t>ansættelse</a:t>
            </a:r>
            <a:endParaRPr lang="en-US" err="1"/>
          </a:p>
          <a:p>
            <a:r>
              <a:rPr lang="en-US" sz="2400" b="1" err="1"/>
              <a:t>og</a:t>
            </a:r>
            <a:r>
              <a:rPr lang="en-US" sz="2400" b="1"/>
              <a:t> </a:t>
            </a:r>
            <a:r>
              <a:rPr lang="en-US" sz="2400" b="1" err="1"/>
              <a:t>studiegodkendelse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730C3-CEBE-D13E-BCF4-5F70CFEF42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2AF79CE-3908-1147-A4C2-FDED3757074A}" type="datetime2">
              <a:rPr lang="da-DK" smtClean="0"/>
              <a:t>19. august 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900F0-3AFD-55D7-83B2-7CBA616F9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384B6154-A16E-4BE9-A890-4F642AFA4AB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 descr="Interviewer and candidate shaking hands at the beginning of a job interview meeting Businesswoman sitting opposite interviewers and shaking hands at the beginning of a job interview meeting. Recruitment Stock Photo">
            <a:extLst>
              <a:ext uri="{FF2B5EF4-FFF2-40B4-BE49-F238E27FC236}">
                <a16:creationId xmlns:a16="http://schemas.microsoft.com/office/drawing/2014/main" id="{56854EC6-D834-5ADB-997A-E8792D948F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682" t="-232" r="-129" b="40369"/>
          <a:stretch>
            <a:fillRect/>
          </a:stretch>
        </p:blipFill>
        <p:spPr>
          <a:xfrm>
            <a:off x="6068585" y="3239798"/>
            <a:ext cx="5434375" cy="242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9087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5F24E-A8F1-9042-AC4E-0F8BB1296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Haderslev Kommune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BB321-F953-764E-80F5-85A09CFD0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Der er ca. 55.000 indbygger i Haderslev Kommune</a:t>
            </a:r>
          </a:p>
          <a:p>
            <a:r>
              <a:rPr lang="da-DK"/>
              <a:t>Vi er ca. 4.500 ansatte i Haderslev Kommune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3F5B5-3799-2A4E-8965-9C64729E04E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2AF79CE-3908-1147-A4C2-FDED3757074A}" type="datetime2">
              <a:rPr lang="da-DK" smtClean="0"/>
              <a:pPr/>
              <a:t>19. august 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B5E9B2-EFD8-5B44-BBAF-1D14FB770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384B6154-A16E-4BE9-A890-4F642AFA4AB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24787ECD-9512-1287-3DD0-132AA1BCF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584" y="2710302"/>
            <a:ext cx="6097361" cy="330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48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tekst, skærmbillede, Ansigt, person&#10;&#10;Indhold genereret af kunstig intelligens kan være forkert.">
            <a:extLst>
              <a:ext uri="{FF2B5EF4-FFF2-40B4-BE49-F238E27FC236}">
                <a16:creationId xmlns:a16="http://schemas.microsoft.com/office/drawing/2014/main" id="{D776DBBB-AA48-9120-71BC-C2BF0267E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38" y="126125"/>
            <a:ext cx="8913783" cy="5949950"/>
          </a:xfrm>
          <a:prstGeom prst="rect">
            <a:avLst/>
          </a:prstGeom>
          <a:noFill/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EC65E2D-B4A7-FBE3-64AB-0EDD4780EE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2AF79CE-3908-1147-A4C2-FDED3757074A}" type="datetime2">
              <a:rPr lang="da-DK" smtClean="0"/>
              <a:pPr>
                <a:spcAft>
                  <a:spcPts val="600"/>
                </a:spcAft>
              </a:pPr>
              <a:t>19. august 2025</a:t>
            </a:fld>
            <a:endParaRPr lang="en-US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073C11A-8827-4718-2D53-5DD817C13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  </a:t>
            </a:r>
            <a:fld id="{384B6154-A16E-4BE9-A890-4F642AFA4ABD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51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6A8ACC-3ED5-F8A2-0FA9-5372442B2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Politiske udvalg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6DEBB42-397D-ABBC-B334-BD34B3821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2B35FA-E80B-543F-75EC-A0CCB7565BE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2AF79CE-3908-1147-A4C2-FDED3757074A}" type="datetime2">
              <a:rPr lang="da-DK" smtClean="0"/>
              <a:t>19. august 2025</a:t>
            </a:fld>
            <a:endParaRPr lang="en-US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1D55EA6-DABB-6F88-2F66-01D916798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384B6154-A16E-4BE9-A890-4F642AFA4AB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07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BDF918B-6A56-BD40-8260-2E4B4AC1A41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8"/>
          <a:stretch>
            <a:fillRect/>
          </a:stretch>
        </p:blipFill>
        <p:spPr>
          <a:xfrm>
            <a:off x="-11289" y="10"/>
            <a:ext cx="5819952" cy="6857990"/>
          </a:xfr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E98F512-6EF4-7643-92E0-8944564E7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1038" y="333374"/>
            <a:ext cx="5736000" cy="1116013"/>
          </a:xfrm>
        </p:spPr>
        <p:txBody>
          <a:bodyPr anchor="b">
            <a:normAutofit/>
          </a:bodyPr>
          <a:lstStyle/>
          <a:p>
            <a:r>
              <a:rPr lang="da-DK"/>
              <a:t>Dagtilbudsområdet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2A92D1-F269-994D-8B62-937080D1A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1038" y="2427112"/>
            <a:ext cx="5377215" cy="4062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/>
              <a:t>Der er sammenlagt 15 kommunale og selvejende dagtilbud i vores kommune.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/>
              <a:t>Derudover er der 5 private/puljeordning dagtilbud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/>
              <a:t>Dagpleje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/>
              <a:t>Vi er opdelt i 3 distrikter, Vest, Nord og Syd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7288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3E695A-FF05-26F7-3B76-1EAADB36FD50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94637" y="1216601"/>
            <a:ext cx="9000000" cy="415607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endParaRPr lang="en-US" sz="1200" dirty="0">
              <a:latin typeface="Aptos"/>
            </a:endParaRPr>
          </a:p>
          <a:p>
            <a:r>
              <a:rPr lang="en-US" dirty="0">
                <a:latin typeface="Raleway"/>
              </a:rPr>
              <a:t>Der passes ca. 2009 </a:t>
            </a:r>
            <a:r>
              <a:rPr lang="en-US" dirty="0" err="1">
                <a:latin typeface="Raleway"/>
              </a:rPr>
              <a:t>børn</a:t>
            </a:r>
            <a:r>
              <a:rPr lang="en-US" dirty="0">
                <a:latin typeface="Raleway"/>
              </a:rPr>
              <a:t> I </a:t>
            </a:r>
            <a:r>
              <a:rPr lang="en-US" dirty="0" err="1">
                <a:latin typeface="Raleway"/>
              </a:rPr>
              <a:t>alderen</a:t>
            </a:r>
            <a:r>
              <a:rPr lang="en-US" dirty="0">
                <a:latin typeface="Raleway"/>
              </a:rPr>
              <a:t> 0 – 6 </a:t>
            </a:r>
            <a:r>
              <a:rPr lang="en-US" dirty="0" err="1">
                <a:latin typeface="Raleway"/>
              </a:rPr>
              <a:t>år</a:t>
            </a:r>
            <a:r>
              <a:rPr lang="en-US" dirty="0">
                <a:latin typeface="Raleway"/>
              </a:rPr>
              <a:t> </a:t>
            </a:r>
            <a:r>
              <a:rPr lang="en-US" dirty="0" err="1">
                <a:latin typeface="Raleway"/>
              </a:rPr>
              <a:t>i</a:t>
            </a:r>
            <a:r>
              <a:rPr lang="en-US" dirty="0">
                <a:latin typeface="Raleway"/>
              </a:rPr>
              <a:t> Haderslev </a:t>
            </a:r>
            <a:r>
              <a:rPr lang="en-US" dirty="0" err="1">
                <a:latin typeface="Raleway"/>
              </a:rPr>
              <a:t>kommunes</a:t>
            </a:r>
            <a:r>
              <a:rPr lang="en-US" dirty="0">
                <a:latin typeface="Raleway"/>
              </a:rPr>
              <a:t> </a:t>
            </a:r>
            <a:r>
              <a:rPr lang="en-US" dirty="0" err="1">
                <a:latin typeface="Raleway"/>
              </a:rPr>
              <a:t>dagtilbud</a:t>
            </a:r>
            <a:r>
              <a:rPr lang="en-US" dirty="0">
                <a:latin typeface="Raleway"/>
              </a:rPr>
              <a:t> </a:t>
            </a:r>
            <a:endParaRPr lang="en-US" sz="1200" dirty="0">
              <a:latin typeface="Aptos"/>
            </a:endParaRPr>
          </a:p>
          <a:p>
            <a:endParaRPr lang="en-US" dirty="0">
              <a:latin typeface="Raleway"/>
            </a:endParaRPr>
          </a:p>
          <a:p>
            <a:r>
              <a:rPr lang="en-US" dirty="0">
                <a:latin typeface="Raleway"/>
              </a:rPr>
              <a:t>Der </a:t>
            </a:r>
            <a:r>
              <a:rPr lang="en-US" dirty="0" err="1">
                <a:latin typeface="Raleway"/>
              </a:rPr>
              <a:t>arbejder</a:t>
            </a:r>
            <a:r>
              <a:rPr lang="en-US" dirty="0">
                <a:latin typeface="Raleway"/>
              </a:rPr>
              <a:t> ca. 649 </a:t>
            </a:r>
            <a:r>
              <a:rPr lang="en-US" dirty="0" err="1">
                <a:latin typeface="Raleway"/>
              </a:rPr>
              <a:t>medarbejdere</a:t>
            </a:r>
            <a:endParaRPr lang="en-US" dirty="0">
              <a:latin typeface="Raleway"/>
            </a:endParaRPr>
          </a:p>
          <a:p>
            <a:endParaRPr lang="en-US" dirty="0">
              <a:latin typeface="Raleway"/>
            </a:endParaRPr>
          </a:p>
          <a:p>
            <a:r>
              <a:rPr lang="en-US" dirty="0">
                <a:latin typeface="Raleway"/>
              </a:rPr>
              <a:t>4 </a:t>
            </a:r>
            <a:r>
              <a:rPr lang="en-US" dirty="0" err="1">
                <a:latin typeface="Raleway"/>
              </a:rPr>
              <a:t>ressourcegrupper</a:t>
            </a:r>
            <a:r>
              <a:rPr lang="en-US" dirty="0">
                <a:latin typeface="Raleway"/>
              </a:rPr>
              <a:t> </a:t>
            </a:r>
            <a:r>
              <a:rPr lang="en-US" dirty="0" err="1">
                <a:latin typeface="Raleway"/>
              </a:rPr>
              <a:t>fordelt</a:t>
            </a:r>
            <a:r>
              <a:rPr lang="en-US" dirty="0">
                <a:latin typeface="Raleway"/>
              </a:rPr>
              <a:t> </a:t>
            </a:r>
            <a:r>
              <a:rPr lang="en-US" dirty="0" err="1">
                <a:latin typeface="Raleway"/>
              </a:rPr>
              <a:t>i</a:t>
            </a:r>
            <a:r>
              <a:rPr lang="en-US" dirty="0">
                <a:latin typeface="Raleway"/>
              </a:rPr>
              <a:t> HK / ca. 46 </a:t>
            </a:r>
            <a:r>
              <a:rPr lang="en-US" dirty="0" err="1">
                <a:latin typeface="Raleway"/>
              </a:rPr>
              <a:t>børn</a:t>
            </a:r>
            <a:endParaRPr lang="en-US" dirty="0">
              <a:latin typeface="Raleway"/>
            </a:endParaRPr>
          </a:p>
          <a:p>
            <a:endParaRPr lang="en-US" dirty="0">
              <a:latin typeface="Raleway"/>
            </a:endParaRPr>
          </a:p>
          <a:p>
            <a:r>
              <a:rPr lang="en-US" dirty="0">
                <a:latin typeface="Raleway"/>
              </a:rPr>
              <a:t>1 </a:t>
            </a:r>
            <a:r>
              <a:rPr lang="en-US" dirty="0" err="1">
                <a:latin typeface="Raleway"/>
              </a:rPr>
              <a:t>dagplejeområde</a:t>
            </a:r>
            <a:r>
              <a:rPr lang="en-US" dirty="0">
                <a:latin typeface="Raleway"/>
              </a:rPr>
              <a:t> med ca. 378 </a:t>
            </a:r>
            <a:r>
              <a:rPr lang="en-US" dirty="0" err="1">
                <a:latin typeface="Raleway"/>
              </a:rPr>
              <a:t>børn</a:t>
            </a:r>
            <a:r>
              <a:rPr lang="en-US" dirty="0">
                <a:latin typeface="Raleway"/>
              </a:rPr>
              <a:t> og ca. 111 </a:t>
            </a:r>
            <a:r>
              <a:rPr lang="en-US" dirty="0" err="1">
                <a:latin typeface="Raleway"/>
              </a:rPr>
              <a:t>dagplejere</a:t>
            </a:r>
            <a:r>
              <a:rPr lang="en-US" dirty="0">
                <a:latin typeface="Raleway"/>
              </a:rPr>
              <a:t> </a:t>
            </a:r>
          </a:p>
          <a:p>
            <a:endParaRPr lang="en-US" dirty="0">
              <a:latin typeface="Raleway"/>
            </a:endParaRPr>
          </a:p>
          <a:p>
            <a:r>
              <a:rPr lang="en-US" dirty="0">
                <a:latin typeface="Raleway"/>
              </a:rPr>
              <a:t>Samlet set er der </a:t>
            </a:r>
            <a:r>
              <a:rPr lang="en-US" dirty="0" err="1">
                <a:latin typeface="Raleway"/>
              </a:rPr>
              <a:t>tilknyttet</a:t>
            </a:r>
            <a:r>
              <a:rPr lang="en-US" dirty="0">
                <a:latin typeface="Raleway"/>
              </a:rPr>
              <a:t> ca. 2719 </a:t>
            </a:r>
            <a:r>
              <a:rPr lang="en-US" dirty="0" err="1">
                <a:latin typeface="Raleway"/>
              </a:rPr>
              <a:t>børn</a:t>
            </a:r>
            <a:r>
              <a:rPr lang="en-US" dirty="0">
                <a:latin typeface="Raleway"/>
              </a:rPr>
              <a:t> </a:t>
            </a:r>
            <a:r>
              <a:rPr lang="en-US" dirty="0" err="1">
                <a:latin typeface="Raleway"/>
              </a:rPr>
              <a:t>i</a:t>
            </a:r>
            <a:r>
              <a:rPr lang="en-US" dirty="0">
                <a:latin typeface="Raleway"/>
              </a:rPr>
              <a:t> HK </a:t>
            </a:r>
            <a:r>
              <a:rPr lang="en-US" dirty="0" err="1">
                <a:latin typeface="Raleway"/>
              </a:rPr>
              <a:t>inkl</a:t>
            </a:r>
            <a:r>
              <a:rPr lang="en-US" dirty="0">
                <a:latin typeface="Raleway"/>
              </a:rPr>
              <a:t>. </a:t>
            </a:r>
            <a:r>
              <a:rPr lang="en-US" dirty="0" err="1">
                <a:latin typeface="Raleway"/>
              </a:rPr>
              <a:t>kommunale</a:t>
            </a:r>
            <a:r>
              <a:rPr lang="en-US" dirty="0">
                <a:latin typeface="Raleway"/>
              </a:rPr>
              <a:t> og private </a:t>
            </a:r>
            <a:r>
              <a:rPr lang="en-US" dirty="0" err="1">
                <a:latin typeface="Raleway"/>
              </a:rPr>
              <a:t>dagtilbud</a:t>
            </a:r>
            <a:endParaRPr lang="en-US" dirty="0">
              <a:latin typeface="Raleway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484E6-7A81-91A9-74F4-2F83025DD15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2AF79CE-3908-1147-A4C2-FDED3757074A}" type="datetime2">
              <a:rPr lang="da-DK" smtClean="0"/>
              <a:t>19. august 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4196D9-60EC-AF59-048D-1333FCBA5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384B6154-A16E-4BE9-A890-4F642AFA4AB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41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49D723-3343-1CA2-5687-F35A0EDAA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9999" y="1056536"/>
            <a:ext cx="8096291" cy="55008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71450" indent="-171450">
              <a:lnSpc>
                <a:spcPct val="110000"/>
              </a:lnSpc>
              <a:buChar char="•"/>
            </a:pPr>
            <a:endParaRPr lang="en-US" sz="1400"/>
          </a:p>
          <a:p>
            <a:pPr marL="171450" indent="-171450">
              <a:lnSpc>
                <a:spcPct val="110000"/>
              </a:lnSpc>
              <a:buChar char="•"/>
            </a:pPr>
            <a:r>
              <a:rPr lang="en-US" sz="1400" err="1"/>
              <a:t>Dagtilbud</a:t>
            </a:r>
            <a:r>
              <a:rPr lang="en-US" sz="1400"/>
              <a:t> </a:t>
            </a:r>
            <a:r>
              <a:rPr lang="en-US" sz="1400" err="1"/>
              <a:t>skal</a:t>
            </a:r>
            <a:r>
              <a:rPr lang="en-US" sz="1400"/>
              <a:t> </a:t>
            </a:r>
            <a:r>
              <a:rPr lang="en-US" sz="1400" err="1"/>
              <a:t>fremme</a:t>
            </a:r>
            <a:r>
              <a:rPr lang="en-US" sz="1400"/>
              <a:t> </a:t>
            </a:r>
            <a:r>
              <a:rPr lang="en-US" sz="1400" err="1"/>
              <a:t>børns</a:t>
            </a:r>
            <a:r>
              <a:rPr lang="en-US" sz="1400"/>
              <a:t> </a:t>
            </a:r>
            <a:r>
              <a:rPr lang="en-US" sz="1400" err="1"/>
              <a:t>trivsel</a:t>
            </a:r>
            <a:r>
              <a:rPr lang="en-US" sz="1400"/>
              <a:t>, </a:t>
            </a:r>
            <a:r>
              <a:rPr lang="en-US" sz="1400" err="1"/>
              <a:t>læring</a:t>
            </a:r>
            <a:r>
              <a:rPr lang="en-US" sz="1400"/>
              <a:t>, </a:t>
            </a:r>
            <a:r>
              <a:rPr lang="en-US" sz="1400" err="1"/>
              <a:t>udvikling</a:t>
            </a:r>
            <a:r>
              <a:rPr lang="en-US" sz="1400"/>
              <a:t> </a:t>
            </a:r>
            <a:r>
              <a:rPr lang="en-US" sz="1400" err="1"/>
              <a:t>og</a:t>
            </a:r>
            <a:r>
              <a:rPr lang="en-US" sz="1400"/>
              <a:t> </a:t>
            </a:r>
            <a:r>
              <a:rPr lang="en-US" sz="1400" err="1"/>
              <a:t>dannelse</a:t>
            </a:r>
            <a:r>
              <a:rPr lang="en-US" sz="1400"/>
              <a:t> </a:t>
            </a:r>
            <a:r>
              <a:rPr lang="en-US" sz="1400" err="1"/>
              <a:t>gennem</a:t>
            </a:r>
            <a:r>
              <a:rPr lang="en-US" sz="1400"/>
              <a:t> </a:t>
            </a:r>
            <a:r>
              <a:rPr lang="en-US" sz="1400" err="1"/>
              <a:t>trygge</a:t>
            </a:r>
            <a:r>
              <a:rPr lang="en-US" sz="1400"/>
              <a:t> </a:t>
            </a:r>
            <a:r>
              <a:rPr lang="en-US" sz="1400" err="1"/>
              <a:t>og</a:t>
            </a:r>
            <a:r>
              <a:rPr lang="en-US" sz="1400"/>
              <a:t> </a:t>
            </a:r>
            <a:r>
              <a:rPr lang="en-US" sz="1400" err="1"/>
              <a:t>pædagogiske</a:t>
            </a:r>
            <a:r>
              <a:rPr lang="en-US" sz="1400"/>
              <a:t> </a:t>
            </a:r>
            <a:r>
              <a:rPr lang="en-US" sz="1400" err="1"/>
              <a:t>læringsmiljøer</a:t>
            </a:r>
            <a:r>
              <a:rPr lang="en-US" sz="1400"/>
              <a:t>, </a:t>
            </a:r>
            <a:r>
              <a:rPr lang="en-US" sz="1400" err="1"/>
              <a:t>hvor</a:t>
            </a:r>
            <a:r>
              <a:rPr lang="en-US" sz="1400"/>
              <a:t> </a:t>
            </a:r>
            <a:r>
              <a:rPr lang="en-US" sz="1400" err="1"/>
              <a:t>legen</a:t>
            </a:r>
            <a:r>
              <a:rPr lang="en-US" sz="1400"/>
              <a:t> er </a:t>
            </a:r>
            <a:r>
              <a:rPr lang="en-US" sz="1400" err="1"/>
              <a:t>grundlæggende</a:t>
            </a:r>
            <a:r>
              <a:rPr lang="en-US" sz="1400"/>
              <a:t>, </a:t>
            </a:r>
            <a:r>
              <a:rPr lang="en-US" sz="1400" err="1"/>
              <a:t>og</a:t>
            </a:r>
            <a:r>
              <a:rPr lang="en-US" sz="1400"/>
              <a:t> </a:t>
            </a:r>
            <a:r>
              <a:rPr lang="en-US" sz="1400" err="1"/>
              <a:t>hvor</a:t>
            </a:r>
            <a:r>
              <a:rPr lang="en-US" sz="1400"/>
              <a:t> der </a:t>
            </a:r>
            <a:r>
              <a:rPr lang="en-US" sz="1400" err="1"/>
              <a:t>tages</a:t>
            </a:r>
            <a:r>
              <a:rPr lang="en-US" sz="1400"/>
              <a:t> </a:t>
            </a:r>
            <a:r>
              <a:rPr lang="en-US" sz="1400" err="1"/>
              <a:t>udgangs</a:t>
            </a:r>
            <a:r>
              <a:rPr lang="en-US" sz="1400"/>
              <a:t> </a:t>
            </a:r>
            <a:r>
              <a:rPr lang="en-US" sz="1400" err="1"/>
              <a:t>punkt</a:t>
            </a:r>
            <a:r>
              <a:rPr lang="en-US" sz="1400"/>
              <a:t> </a:t>
            </a:r>
            <a:r>
              <a:rPr lang="en-US" sz="1400" err="1"/>
              <a:t>i</a:t>
            </a:r>
            <a:r>
              <a:rPr lang="en-US" sz="1400"/>
              <a:t> et </a:t>
            </a:r>
            <a:r>
              <a:rPr lang="en-US" sz="1400" err="1"/>
              <a:t>børneperspektiv</a:t>
            </a:r>
            <a:r>
              <a:rPr lang="en-US" sz="1400"/>
              <a:t>.</a:t>
            </a:r>
          </a:p>
          <a:p>
            <a:pPr>
              <a:lnSpc>
                <a:spcPct val="110000"/>
              </a:lnSpc>
            </a:pPr>
            <a:r>
              <a:rPr lang="en-US" sz="1400"/>
              <a:t> ▪ </a:t>
            </a:r>
            <a:r>
              <a:rPr lang="en-US" sz="1400" err="1"/>
              <a:t>Dagtilbud</a:t>
            </a:r>
            <a:r>
              <a:rPr lang="en-US" sz="1400"/>
              <a:t> </a:t>
            </a:r>
            <a:r>
              <a:rPr lang="en-US" sz="1400" err="1"/>
              <a:t>skal</a:t>
            </a:r>
            <a:r>
              <a:rPr lang="en-US" sz="1400"/>
              <a:t> </a:t>
            </a:r>
            <a:r>
              <a:rPr lang="en-US" sz="1400" err="1"/>
              <a:t>i</a:t>
            </a:r>
            <a:r>
              <a:rPr lang="en-US" sz="1400"/>
              <a:t> </a:t>
            </a:r>
            <a:r>
              <a:rPr lang="en-US" sz="1400" err="1"/>
              <a:t>samarbejde</a:t>
            </a:r>
            <a:r>
              <a:rPr lang="en-US" sz="1400"/>
              <a:t> med </a:t>
            </a:r>
            <a:r>
              <a:rPr lang="en-US" sz="1400" err="1"/>
              <a:t>forældrene</a:t>
            </a:r>
            <a:r>
              <a:rPr lang="en-US" sz="1400"/>
              <a:t> give </a:t>
            </a:r>
            <a:r>
              <a:rPr lang="en-US" sz="1400" err="1"/>
              <a:t>børn</a:t>
            </a:r>
            <a:r>
              <a:rPr lang="en-US" sz="1400"/>
              <a:t> </a:t>
            </a:r>
            <a:r>
              <a:rPr lang="en-US" sz="1400" err="1"/>
              <a:t>omsorg</a:t>
            </a:r>
            <a:r>
              <a:rPr lang="en-US" sz="1400"/>
              <a:t> </a:t>
            </a:r>
            <a:r>
              <a:rPr lang="en-US" sz="1400" err="1"/>
              <a:t>og</a:t>
            </a:r>
            <a:r>
              <a:rPr lang="en-US" sz="1400"/>
              <a:t> </a:t>
            </a:r>
            <a:r>
              <a:rPr lang="en-US" sz="1400" err="1"/>
              <a:t>understøtte</a:t>
            </a:r>
            <a:r>
              <a:rPr lang="en-US" sz="1400"/>
              <a:t> det </a:t>
            </a:r>
            <a:r>
              <a:rPr lang="en-US" sz="1400" err="1"/>
              <a:t>enkelte</a:t>
            </a:r>
            <a:r>
              <a:rPr lang="en-US" sz="1400"/>
              <a:t> barns </a:t>
            </a:r>
            <a:r>
              <a:rPr lang="en-US" sz="1400" err="1"/>
              <a:t>trivsel</a:t>
            </a:r>
            <a:r>
              <a:rPr lang="en-US" sz="1400"/>
              <a:t>, </a:t>
            </a:r>
            <a:r>
              <a:rPr lang="en-US" sz="1400" err="1"/>
              <a:t>læring</a:t>
            </a:r>
            <a:r>
              <a:rPr lang="en-US" sz="1400"/>
              <a:t>, </a:t>
            </a:r>
            <a:r>
              <a:rPr lang="en-US" sz="1400" err="1"/>
              <a:t>udvikling</a:t>
            </a:r>
            <a:r>
              <a:rPr lang="en-US" sz="1400"/>
              <a:t> </a:t>
            </a:r>
            <a:r>
              <a:rPr lang="en-US" sz="1400" err="1"/>
              <a:t>og</a:t>
            </a:r>
            <a:r>
              <a:rPr lang="en-US" sz="1400"/>
              <a:t> </a:t>
            </a:r>
            <a:r>
              <a:rPr lang="en-US" sz="1400" err="1"/>
              <a:t>dannelse</a:t>
            </a:r>
            <a:r>
              <a:rPr lang="en-US" sz="1400"/>
              <a:t> </a:t>
            </a:r>
            <a:r>
              <a:rPr lang="en-US" sz="1400" err="1"/>
              <a:t>samt</a:t>
            </a:r>
            <a:r>
              <a:rPr lang="en-US" sz="1400"/>
              <a:t> </a:t>
            </a:r>
            <a:r>
              <a:rPr lang="en-US" sz="1400" err="1"/>
              <a:t>bidrage</a:t>
            </a:r>
            <a:r>
              <a:rPr lang="en-US" sz="1400"/>
              <a:t> </a:t>
            </a:r>
            <a:r>
              <a:rPr lang="en-US" sz="1400" err="1"/>
              <a:t>til</a:t>
            </a:r>
            <a:r>
              <a:rPr lang="en-US" sz="1400"/>
              <a:t>, at </a:t>
            </a:r>
            <a:r>
              <a:rPr lang="en-US" sz="1400" err="1"/>
              <a:t>børn</a:t>
            </a:r>
            <a:r>
              <a:rPr lang="en-US" sz="1400"/>
              <a:t> </a:t>
            </a:r>
            <a:r>
              <a:rPr lang="en-US" sz="1400" err="1"/>
              <a:t>får</a:t>
            </a:r>
            <a:r>
              <a:rPr lang="en-US" sz="1400"/>
              <a:t> </a:t>
            </a:r>
            <a:r>
              <a:rPr lang="en-US" sz="1400" err="1"/>
              <a:t>en</a:t>
            </a:r>
            <a:r>
              <a:rPr lang="en-US" sz="1400"/>
              <a:t> god </a:t>
            </a:r>
            <a:r>
              <a:rPr lang="en-US" sz="1400" err="1"/>
              <a:t>og</a:t>
            </a:r>
            <a:r>
              <a:rPr lang="en-US" sz="1400"/>
              <a:t> </a:t>
            </a:r>
            <a:r>
              <a:rPr lang="en-US" sz="1400" err="1"/>
              <a:t>tryg</a:t>
            </a:r>
            <a:r>
              <a:rPr lang="en-US" sz="1400"/>
              <a:t> </a:t>
            </a:r>
            <a:r>
              <a:rPr lang="en-US" sz="1400" err="1"/>
              <a:t>opvækst</a:t>
            </a:r>
            <a:endParaRPr lang="en-US" sz="1400"/>
          </a:p>
          <a:p>
            <a:pPr>
              <a:lnSpc>
                <a:spcPct val="110000"/>
              </a:lnSpc>
            </a:pPr>
            <a:r>
              <a:rPr lang="en-US" sz="1400"/>
              <a:t>. ▪ </a:t>
            </a:r>
            <a:r>
              <a:rPr lang="en-US" sz="1400" err="1"/>
              <a:t>Børn</a:t>
            </a:r>
            <a:r>
              <a:rPr lang="en-US" sz="1400"/>
              <a:t> </a:t>
            </a:r>
            <a:r>
              <a:rPr lang="en-US" sz="1400" err="1"/>
              <a:t>i</a:t>
            </a:r>
            <a:r>
              <a:rPr lang="en-US" sz="1400"/>
              <a:t> </a:t>
            </a:r>
            <a:r>
              <a:rPr lang="en-US" sz="1400" err="1"/>
              <a:t>dagtilbud</a:t>
            </a:r>
            <a:r>
              <a:rPr lang="en-US" sz="1400"/>
              <a:t> </a:t>
            </a:r>
            <a:r>
              <a:rPr lang="en-US" sz="1400" err="1"/>
              <a:t>skal</a:t>
            </a:r>
            <a:r>
              <a:rPr lang="en-US" sz="1400"/>
              <a:t> have et </a:t>
            </a:r>
            <a:r>
              <a:rPr lang="en-US" sz="1400" err="1"/>
              <a:t>fysisk</a:t>
            </a:r>
            <a:r>
              <a:rPr lang="en-US" sz="1400"/>
              <a:t>, </a:t>
            </a:r>
            <a:r>
              <a:rPr lang="en-US" sz="1400" err="1"/>
              <a:t>psykisk</a:t>
            </a:r>
            <a:r>
              <a:rPr lang="en-US" sz="1400"/>
              <a:t> </a:t>
            </a:r>
            <a:r>
              <a:rPr lang="en-US" sz="1400" err="1"/>
              <a:t>og</a:t>
            </a:r>
            <a:r>
              <a:rPr lang="en-US" sz="1400"/>
              <a:t> </a:t>
            </a:r>
            <a:r>
              <a:rPr lang="en-US" sz="1400" err="1"/>
              <a:t>æstetisk</a:t>
            </a:r>
            <a:r>
              <a:rPr lang="en-US" sz="1400"/>
              <a:t> </a:t>
            </a:r>
            <a:r>
              <a:rPr lang="en-US" sz="1400" err="1"/>
              <a:t>børnemiljø</a:t>
            </a:r>
            <a:r>
              <a:rPr lang="en-US" sz="1400"/>
              <a:t>, </a:t>
            </a:r>
            <a:r>
              <a:rPr lang="en-US" sz="1400" err="1"/>
              <a:t>som</a:t>
            </a:r>
            <a:r>
              <a:rPr lang="en-US" sz="1400"/>
              <a:t> </a:t>
            </a:r>
            <a:r>
              <a:rPr lang="en-US" sz="1400" err="1"/>
              <a:t>fremmer</a:t>
            </a:r>
            <a:r>
              <a:rPr lang="en-US" sz="1400"/>
              <a:t> </a:t>
            </a:r>
            <a:r>
              <a:rPr lang="en-US" sz="1400" err="1"/>
              <a:t>deres</a:t>
            </a:r>
            <a:r>
              <a:rPr lang="en-US" sz="1400"/>
              <a:t> </a:t>
            </a:r>
            <a:r>
              <a:rPr lang="en-US" sz="1400" err="1"/>
              <a:t>trivsel</a:t>
            </a:r>
            <a:r>
              <a:rPr lang="en-US" sz="1400"/>
              <a:t>, </a:t>
            </a:r>
            <a:r>
              <a:rPr lang="en-US" sz="1400" err="1"/>
              <a:t>sundhed</a:t>
            </a:r>
            <a:r>
              <a:rPr lang="en-US" sz="1400"/>
              <a:t>, </a:t>
            </a:r>
            <a:r>
              <a:rPr lang="en-US" sz="1400" err="1"/>
              <a:t>udvikling</a:t>
            </a:r>
            <a:r>
              <a:rPr lang="en-US" sz="1400"/>
              <a:t> </a:t>
            </a:r>
            <a:r>
              <a:rPr lang="en-US" sz="1400" err="1"/>
              <a:t>og</a:t>
            </a:r>
            <a:r>
              <a:rPr lang="en-US" sz="1400"/>
              <a:t> </a:t>
            </a:r>
            <a:r>
              <a:rPr lang="en-US" sz="1400" err="1"/>
              <a:t>læring</a:t>
            </a:r>
          </a:p>
          <a:p>
            <a:pPr>
              <a:lnSpc>
                <a:spcPct val="110000"/>
              </a:lnSpc>
            </a:pPr>
            <a:r>
              <a:rPr lang="en-US" sz="1400"/>
              <a:t>. ▪ </a:t>
            </a:r>
            <a:r>
              <a:rPr lang="en-US" sz="1400" err="1"/>
              <a:t>Dagtilbud</a:t>
            </a:r>
            <a:r>
              <a:rPr lang="en-US" sz="1400"/>
              <a:t> </a:t>
            </a:r>
            <a:r>
              <a:rPr lang="en-US" sz="1400" err="1"/>
              <a:t>skal</a:t>
            </a:r>
            <a:r>
              <a:rPr lang="en-US" sz="1400"/>
              <a:t> give </a:t>
            </a:r>
            <a:r>
              <a:rPr lang="en-US" sz="1400" err="1"/>
              <a:t>børn</a:t>
            </a:r>
            <a:r>
              <a:rPr lang="en-US" sz="1400"/>
              <a:t> </a:t>
            </a:r>
            <a:r>
              <a:rPr lang="en-US" sz="1400" err="1"/>
              <a:t>medbestemmelse</a:t>
            </a:r>
            <a:r>
              <a:rPr lang="en-US" sz="1400"/>
              <a:t>, </a:t>
            </a:r>
            <a:r>
              <a:rPr lang="en-US" sz="1400" err="1"/>
              <a:t>medansvar</a:t>
            </a:r>
            <a:r>
              <a:rPr lang="en-US" sz="1400"/>
              <a:t> </a:t>
            </a:r>
            <a:r>
              <a:rPr lang="en-US" sz="1400" err="1"/>
              <a:t>og</a:t>
            </a:r>
            <a:r>
              <a:rPr lang="en-US" sz="1400"/>
              <a:t> </a:t>
            </a:r>
            <a:r>
              <a:rPr lang="en-US" sz="1400" err="1"/>
              <a:t>forståelse</a:t>
            </a:r>
            <a:r>
              <a:rPr lang="en-US" sz="1400"/>
              <a:t> for </a:t>
            </a:r>
            <a:r>
              <a:rPr lang="en-US" sz="1400" err="1"/>
              <a:t>og</a:t>
            </a:r>
            <a:r>
              <a:rPr lang="en-US" sz="1400"/>
              <a:t> </a:t>
            </a:r>
            <a:r>
              <a:rPr lang="en-US" sz="1400" err="1"/>
              <a:t>oplevelse</a:t>
            </a:r>
            <a:r>
              <a:rPr lang="en-US" sz="1400"/>
              <a:t> med </a:t>
            </a:r>
            <a:r>
              <a:rPr lang="en-US" sz="1400" err="1"/>
              <a:t>demokrati</a:t>
            </a:r>
            <a:r>
              <a:rPr lang="en-US" sz="1400"/>
              <a:t>. </a:t>
            </a:r>
            <a:r>
              <a:rPr lang="en-US" sz="1400" err="1"/>
              <a:t>Dagtilbud</a:t>
            </a:r>
            <a:r>
              <a:rPr lang="en-US" sz="1400"/>
              <a:t> </a:t>
            </a:r>
            <a:r>
              <a:rPr lang="en-US" sz="1400" err="1"/>
              <a:t>skal</a:t>
            </a:r>
            <a:r>
              <a:rPr lang="en-US" sz="1400"/>
              <a:t> </a:t>
            </a:r>
            <a:r>
              <a:rPr lang="en-US" sz="1400" err="1"/>
              <a:t>som</a:t>
            </a:r>
            <a:r>
              <a:rPr lang="en-US" sz="1400"/>
              <a:t> led </a:t>
            </a:r>
            <a:r>
              <a:rPr lang="en-US" sz="1400" err="1"/>
              <a:t>heri</a:t>
            </a:r>
            <a:r>
              <a:rPr lang="en-US" sz="1400"/>
              <a:t> </a:t>
            </a:r>
            <a:r>
              <a:rPr lang="en-US" sz="1400" err="1"/>
              <a:t>bidrage</a:t>
            </a:r>
            <a:r>
              <a:rPr lang="en-US" sz="1400"/>
              <a:t> </a:t>
            </a:r>
            <a:r>
              <a:rPr lang="en-US" sz="1400" err="1"/>
              <a:t>til</a:t>
            </a:r>
            <a:r>
              <a:rPr lang="en-US" sz="1400"/>
              <a:t> at </a:t>
            </a:r>
            <a:r>
              <a:rPr lang="en-US" sz="1400" err="1"/>
              <a:t>udvikle</a:t>
            </a:r>
            <a:r>
              <a:rPr lang="en-US" sz="1400"/>
              <a:t> </a:t>
            </a:r>
            <a:r>
              <a:rPr lang="en-US" sz="1400" err="1"/>
              <a:t>børns</a:t>
            </a:r>
            <a:r>
              <a:rPr lang="en-US" sz="1400"/>
              <a:t> </a:t>
            </a:r>
            <a:r>
              <a:rPr lang="en-US" sz="1400" err="1"/>
              <a:t>selvstændighed</a:t>
            </a:r>
            <a:r>
              <a:rPr lang="en-US" sz="1400"/>
              <a:t>, </a:t>
            </a:r>
            <a:r>
              <a:rPr lang="en-US" sz="1400" err="1"/>
              <a:t>evner</a:t>
            </a:r>
            <a:r>
              <a:rPr lang="en-US" sz="1400"/>
              <a:t> </a:t>
            </a:r>
            <a:r>
              <a:rPr lang="en-US" sz="1400" err="1"/>
              <a:t>til</a:t>
            </a:r>
            <a:r>
              <a:rPr lang="en-US" sz="1400"/>
              <a:t> at </a:t>
            </a:r>
            <a:r>
              <a:rPr lang="en-US" sz="1400" err="1"/>
              <a:t>indgå</a:t>
            </a:r>
            <a:r>
              <a:rPr lang="en-US" sz="1400"/>
              <a:t> </a:t>
            </a:r>
            <a:r>
              <a:rPr lang="en-US" sz="1400" err="1"/>
              <a:t>i</a:t>
            </a:r>
            <a:r>
              <a:rPr lang="en-US" sz="1400"/>
              <a:t> </a:t>
            </a:r>
            <a:r>
              <a:rPr lang="en-US" sz="1400" err="1"/>
              <a:t>forpligtende</a:t>
            </a:r>
            <a:r>
              <a:rPr lang="en-US" sz="1400"/>
              <a:t> </a:t>
            </a:r>
            <a:r>
              <a:rPr lang="en-US" sz="1400" err="1"/>
              <a:t>fællesskaber</a:t>
            </a:r>
            <a:r>
              <a:rPr lang="en-US" sz="1400"/>
              <a:t> </a:t>
            </a:r>
            <a:r>
              <a:rPr lang="en-US" sz="1400" err="1"/>
              <a:t>og</a:t>
            </a:r>
            <a:r>
              <a:rPr lang="en-US" sz="1400"/>
              <a:t> </a:t>
            </a:r>
            <a:r>
              <a:rPr lang="en-US" sz="1400" err="1"/>
              <a:t>samhørighed</a:t>
            </a:r>
            <a:r>
              <a:rPr lang="en-US" sz="1400"/>
              <a:t> med </a:t>
            </a:r>
            <a:r>
              <a:rPr lang="en-US" sz="1400" err="1"/>
              <a:t>og</a:t>
            </a:r>
            <a:r>
              <a:rPr lang="en-US" sz="1400"/>
              <a:t> integration </a:t>
            </a:r>
            <a:r>
              <a:rPr lang="en-US" sz="1400" err="1"/>
              <a:t>i</a:t>
            </a:r>
            <a:r>
              <a:rPr lang="en-US" sz="1400"/>
              <a:t> det </a:t>
            </a:r>
            <a:r>
              <a:rPr lang="en-US" sz="1400" err="1"/>
              <a:t>danske</a:t>
            </a:r>
            <a:r>
              <a:rPr lang="en-US" sz="1400"/>
              <a:t> </a:t>
            </a:r>
            <a:r>
              <a:rPr lang="en-US" sz="1400" err="1"/>
              <a:t>samfund</a:t>
            </a:r>
            <a:r>
              <a:rPr lang="en-US" sz="1400"/>
              <a:t>.</a:t>
            </a:r>
          </a:p>
          <a:p>
            <a:pPr>
              <a:lnSpc>
                <a:spcPct val="110000"/>
              </a:lnSpc>
            </a:pPr>
            <a:r>
              <a:rPr lang="en-US" sz="1400"/>
              <a:t>.</a:t>
            </a:r>
          </a:p>
          <a:p>
            <a:pPr>
              <a:lnSpc>
                <a:spcPct val="110000"/>
              </a:lnSpc>
            </a:pPr>
            <a:endParaRPr lang="en-US" sz="1200"/>
          </a:p>
          <a:p>
            <a:pPr>
              <a:lnSpc>
                <a:spcPct val="110000"/>
              </a:lnSpc>
            </a:pPr>
            <a:endParaRPr lang="en-US" sz="1200"/>
          </a:p>
          <a:p>
            <a:pPr>
              <a:lnSpc>
                <a:spcPct val="110000"/>
              </a:lnSpc>
            </a:pPr>
            <a:endParaRPr lang="en-US" sz="1200"/>
          </a:p>
          <a:p>
            <a:pPr>
              <a:lnSpc>
                <a:spcPct val="110000"/>
              </a:lnSpc>
            </a:pPr>
            <a:endParaRPr lang="en-US" sz="1200"/>
          </a:p>
          <a:p>
            <a:pPr>
              <a:lnSpc>
                <a:spcPct val="110000"/>
              </a:lnSpc>
            </a:pPr>
            <a:r>
              <a:rPr lang="en-US" sz="1200"/>
              <a:t> Dagtilbudsloven § 7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40C7BC-C1DC-41A9-B66C-032936CAD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33374"/>
            <a:ext cx="11474952" cy="718448"/>
          </a:xfrm>
        </p:spPr>
        <p:txBody>
          <a:bodyPr anchor="b">
            <a:normAutofit/>
          </a:bodyPr>
          <a:lstStyle/>
          <a:p>
            <a:r>
              <a:rPr lang="en-US"/>
              <a:t>DAGTILBUDSLOVEN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97E77-1107-B0AE-F1DD-2565FB1F3DE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342619" y="6274289"/>
            <a:ext cx="115622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2AF79CE-3908-1147-A4C2-FDED3757074A}" type="datetime2">
              <a:rPr lang="da-DK" smtClean="0"/>
              <a:pPr>
                <a:spcAft>
                  <a:spcPts val="600"/>
                </a:spcAft>
              </a:pPr>
              <a:t>19. august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0A125-74AF-88A2-27FB-5D1C974A03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  </a:t>
            </a:r>
            <a:fld id="{384B6154-A16E-4BE9-A890-4F642AFA4ABD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A9483E-F260-2AB0-53EA-B076461F1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217" y="1627321"/>
            <a:ext cx="3165160" cy="448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4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AA177-45FA-9F45-8B8C-765D24CA6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Børn og unge politikken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AC29A-864A-DA49-8D52-48C2D27527D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da-DK"/>
              <a:t>Jeg bliver set, som den jeg er.</a:t>
            </a:r>
          </a:p>
          <a:p>
            <a:pPr marL="342900" indent="-342900">
              <a:buAutoNum type="arabicPeriod"/>
            </a:pPr>
            <a:r>
              <a:rPr lang="da-DK"/>
              <a:t>Jeg hører til i et fællesskab.</a:t>
            </a:r>
          </a:p>
          <a:p>
            <a:pPr marL="342900" indent="-342900">
              <a:buAutoNum type="arabicPeriod"/>
            </a:pPr>
            <a:r>
              <a:rPr lang="da-DK"/>
              <a:t>Jeg udfordres til at skabe de bedste forudsætninger for min fremtid.</a:t>
            </a:r>
          </a:p>
          <a:p>
            <a:pPr marL="342900" indent="-342900">
              <a:buAutoNum type="arabicPeriod"/>
            </a:pPr>
            <a:r>
              <a:rPr lang="da-DK"/>
              <a:t>Jeg støttes til at skabe et godt liv.</a:t>
            </a:r>
          </a:p>
          <a:p>
            <a:endParaRPr lang="da-DK">
              <a:hlinkClick r:id="rId2"/>
            </a:endParaRPr>
          </a:p>
          <a:p>
            <a:r>
              <a:rPr lang="da-DK">
                <a:hlinkClick r:id="rId2"/>
              </a:rPr>
              <a:t>Haderslev Kommune Børne- og Ungepolitik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C2E4F-AB1F-8C4E-8C5F-9B35FE451BE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2AF79CE-3908-1147-A4C2-FDED3757074A}" type="datetime2">
              <a:rPr lang="da-DK" smtClean="0"/>
              <a:pPr/>
              <a:t>19. august 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70089C-E024-F24E-A1B0-D31999804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384B6154-A16E-4BE9-A890-4F642AFA4AB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4B2AD7-0AC1-80F9-63DD-9C3AE3E46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4589" y="2219730"/>
            <a:ext cx="2682821" cy="373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65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aderslev">
      <a:dk1>
        <a:srgbClr val="000000"/>
      </a:dk1>
      <a:lt1>
        <a:srgbClr val="FFFFFF"/>
      </a:lt1>
      <a:dk2>
        <a:srgbClr val="595959"/>
      </a:dk2>
      <a:lt2>
        <a:srgbClr val="E7E6E6"/>
      </a:lt2>
      <a:accent1>
        <a:srgbClr val="0066CC"/>
      </a:accent1>
      <a:accent2>
        <a:srgbClr val="FAA749"/>
      </a:accent2>
      <a:accent3>
        <a:srgbClr val="007167"/>
      </a:accent3>
      <a:accent4>
        <a:srgbClr val="B21D4B"/>
      </a:accent4>
      <a:accent5>
        <a:srgbClr val="0099FF"/>
      </a:accent5>
      <a:accent6>
        <a:srgbClr val="00CC66"/>
      </a:accent6>
      <a:hlink>
        <a:srgbClr val="0563C1"/>
      </a:hlink>
      <a:folHlink>
        <a:srgbClr val="954F72"/>
      </a:folHlink>
    </a:clrScheme>
    <a:fontScheme name="Ralewey">
      <a:majorFont>
        <a:latin typeface="Raleway ExtraBold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derslev PPT Template" id="{5169153E-6254-3E4E-ACE1-B446C00637A2}" vid="{7CA02952-F203-D74C-A6C9-8CE77CF49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6463A5C115AA9498FB0ACF2FBA84736" ma:contentTypeVersion="17" ma:contentTypeDescription="Opret et nyt dokument." ma:contentTypeScope="" ma:versionID="a3435c47be5514028b08edadb0aa2bde">
  <xsd:schema xmlns:xsd="http://www.w3.org/2001/XMLSchema" xmlns:xs="http://www.w3.org/2001/XMLSchema" xmlns:p="http://schemas.microsoft.com/office/2006/metadata/properties" xmlns:ns2="4e8e0ec1-f440-462c-a1d0-102b14a1fec2" xmlns:ns3="1b316a93-5ef6-4c25-bc6b-228d62c17660" targetNamespace="http://schemas.microsoft.com/office/2006/metadata/properties" ma:root="true" ma:fieldsID="498145b986d95e1910b171fdb6e55280" ns2:_="" ns3:_="">
    <xsd:import namespace="4e8e0ec1-f440-462c-a1d0-102b14a1fec2"/>
    <xsd:import namespace="1b316a93-5ef6-4c25-bc6b-228d62c176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e0ec1-f440-462c-a1d0-102b14a1fe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e08658e3-25d0-4fb7-83f6-9b3a1dc7de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316a93-5ef6-4c25-bc6b-228d62c1766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2a59eed-869a-4aff-bfff-07099d738af9}" ma:internalName="TaxCatchAll" ma:showField="CatchAllData" ma:web="1b316a93-5ef6-4c25-bc6b-228d62c176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e8e0ec1-f440-462c-a1d0-102b14a1fec2">
      <Terms xmlns="http://schemas.microsoft.com/office/infopath/2007/PartnerControls"/>
    </lcf76f155ced4ddcb4097134ff3c332f>
    <TaxCatchAll xmlns="1b316a93-5ef6-4c25-bc6b-228d62c17660" xsi:nil="true"/>
  </documentManagement>
</p:properties>
</file>

<file path=customXml/itemProps1.xml><?xml version="1.0" encoding="utf-8"?>
<ds:datastoreItem xmlns:ds="http://schemas.openxmlformats.org/officeDocument/2006/customXml" ds:itemID="{AC4F8837-7112-4AF1-AB39-8E476597A7ED}">
  <ds:schemaRefs>
    <ds:schemaRef ds:uri="1b316a93-5ef6-4c25-bc6b-228d62c17660"/>
    <ds:schemaRef ds:uri="4e8e0ec1-f440-462c-a1d0-102b14a1fe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F53C264-E418-4B16-96EE-CFE5E6EF4A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631CE0-B431-4467-B4C4-58D310C91B7A}">
  <ds:schemaRefs>
    <ds:schemaRef ds:uri="1b316a93-5ef6-4c25-bc6b-228d62c17660"/>
    <ds:schemaRef ds:uri="4e8e0ec1-f440-462c-a1d0-102b14a1fec2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645</Words>
  <Application>Microsoft Office PowerPoint</Application>
  <PresentationFormat>Widescreen</PresentationFormat>
  <Paragraphs>100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Kick-off møde for PAU 2025</vt:lpstr>
      <vt:lpstr>           VELKOMMEN TIL HADERSLEV KOMMUNE</vt:lpstr>
      <vt:lpstr>Haderslev Kommune</vt:lpstr>
      <vt:lpstr>PowerPoint Presentation</vt:lpstr>
      <vt:lpstr>Politiske udvalg</vt:lpstr>
      <vt:lpstr>Dagtilbudsområdet</vt:lpstr>
      <vt:lpstr>PowerPoint Presentation</vt:lpstr>
      <vt:lpstr>DAGTILBUDSLOVEN</vt:lpstr>
      <vt:lpstr>Børn og unge politikken </vt:lpstr>
      <vt:lpstr>3. Oplæringsperiode (Specialområdet)</vt:lpstr>
      <vt:lpstr>Tilstedeværelse og indsatser</vt:lpstr>
      <vt:lpstr>PowerPoint Presentation</vt:lpstr>
      <vt:lpstr>Dialogmøde mellem PAU og leder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B</dc:creator>
  <cp:lastModifiedBy>Clara Hasforth Korshøj</cp:lastModifiedBy>
  <cp:revision>3</cp:revision>
  <cp:lastPrinted>2019-01-14T11:19:20Z</cp:lastPrinted>
  <dcterms:created xsi:type="dcterms:W3CDTF">2019-01-15T10:30:55Z</dcterms:created>
  <dcterms:modified xsi:type="dcterms:W3CDTF">2025-08-20T06:00:04Z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0x01010066463A5C115AA9498FB0ACF2FBA84736</vt:lpwstr>
  </property>
  <property fmtid="{D5CDD505-2E9C-101B-9397-08002B2CF9AE}" pid="3" name="Order">
    <vt:r8>20054300</vt:r8>
  </property>
</Properties>
</file>