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7" r:id="rId5"/>
    <p:sldId id="267" r:id="rId6"/>
    <p:sldId id="263" r:id="rId7"/>
    <p:sldId id="266" r:id="rId8"/>
    <p:sldId id="265" r:id="rId9"/>
    <p:sldId id="268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CCE70F-BC4D-415E-8954-738FA329BA54}" v="65" dt="2026-07-28T10:59:24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04"/>
  </p:normalViewPr>
  <p:slideViewPr>
    <p:cSldViewPr snapToGrid="0">
      <p:cViewPr varScale="1">
        <p:scale>
          <a:sx n="108" d="100"/>
          <a:sy n="108" d="100"/>
        </p:scale>
        <p:origin x="78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 Blasius" userId="5f1f44f8-9377-439f-876e-e5fb8b4f6d04" providerId="ADAL" clId="{83BC2785-675D-4EED-9CFD-DE07AF550AE3}"/>
    <pc:docChg chg="custSel delSld modSld">
      <pc:chgData name="Jan Blasius" userId="5f1f44f8-9377-439f-876e-e5fb8b4f6d04" providerId="ADAL" clId="{83BC2785-675D-4EED-9CFD-DE07AF550AE3}" dt="2026-07-28T11:00:59.757" v="94" actId="6549"/>
      <pc:docMkLst>
        <pc:docMk/>
      </pc:docMkLst>
      <pc:sldChg chg="modSp">
        <pc:chgData name="Jan Blasius" userId="5f1f44f8-9377-439f-876e-e5fb8b4f6d04" providerId="ADAL" clId="{83BC2785-675D-4EED-9CFD-DE07AF550AE3}" dt="2026-07-28T10:53:08.997" v="71" actId="20577"/>
        <pc:sldMkLst>
          <pc:docMk/>
          <pc:sldMk cId="2411048923" sldId="263"/>
        </pc:sldMkLst>
        <pc:spChg chg="mod">
          <ac:chgData name="Jan Blasius" userId="5f1f44f8-9377-439f-876e-e5fb8b4f6d04" providerId="ADAL" clId="{83BC2785-675D-4EED-9CFD-DE07AF550AE3}" dt="2026-07-28T10:53:08.997" v="71" actId="20577"/>
          <ac:spMkLst>
            <pc:docMk/>
            <pc:sldMk cId="2411048923" sldId="263"/>
            <ac:spMk id="3" creationId="{BA5BB321-F953-764E-80F5-85A09CFD023B}"/>
          </ac:spMkLst>
        </pc:spChg>
      </pc:sldChg>
      <pc:sldChg chg="modSp modAnim">
        <pc:chgData name="Jan Blasius" userId="5f1f44f8-9377-439f-876e-e5fb8b4f6d04" providerId="ADAL" clId="{83BC2785-675D-4EED-9CFD-DE07AF550AE3}" dt="2026-07-28T10:59:00.414" v="87" actId="20577"/>
        <pc:sldMkLst>
          <pc:docMk/>
          <pc:sldMk cId="986138397" sldId="265"/>
        </pc:sldMkLst>
        <pc:spChg chg="mod">
          <ac:chgData name="Jan Blasius" userId="5f1f44f8-9377-439f-876e-e5fb8b4f6d04" providerId="ADAL" clId="{83BC2785-675D-4EED-9CFD-DE07AF550AE3}" dt="2026-07-28T10:59:00.414" v="87" actId="20577"/>
          <ac:spMkLst>
            <pc:docMk/>
            <pc:sldMk cId="986138397" sldId="265"/>
            <ac:spMk id="4" creationId="{F86AD483-B020-474F-A4CF-DF26FE4BD1EB}"/>
          </ac:spMkLst>
        </pc:spChg>
      </pc:sldChg>
      <pc:sldChg chg="modSp mod">
        <pc:chgData name="Jan Blasius" userId="5f1f44f8-9377-439f-876e-e5fb8b4f6d04" providerId="ADAL" clId="{83BC2785-675D-4EED-9CFD-DE07AF550AE3}" dt="2026-07-28T11:00:59.757" v="94" actId="6549"/>
        <pc:sldMkLst>
          <pc:docMk/>
          <pc:sldMk cId="2541259191" sldId="266"/>
        </pc:sldMkLst>
        <pc:spChg chg="mod">
          <ac:chgData name="Jan Blasius" userId="5f1f44f8-9377-439f-876e-e5fb8b4f6d04" providerId="ADAL" clId="{83BC2785-675D-4EED-9CFD-DE07AF550AE3}" dt="2026-07-28T10:58:26.115" v="86" actId="20577"/>
          <ac:spMkLst>
            <pc:docMk/>
            <pc:sldMk cId="2541259191" sldId="266"/>
            <ac:spMk id="3" creationId="{51FA303D-EE9D-8326-7A4C-6647E956952A}"/>
          </ac:spMkLst>
        </pc:spChg>
        <pc:spChg chg="mod">
          <ac:chgData name="Jan Blasius" userId="5f1f44f8-9377-439f-876e-e5fb8b4f6d04" providerId="ADAL" clId="{83BC2785-675D-4EED-9CFD-DE07AF550AE3}" dt="2026-07-28T11:00:59.757" v="94" actId="6549"/>
          <ac:spMkLst>
            <pc:docMk/>
            <pc:sldMk cId="2541259191" sldId="266"/>
            <ac:spMk id="6" creationId="{C6F23886-F9D8-3827-621D-60E1F7DB25C5}"/>
          </ac:spMkLst>
        </pc:spChg>
        <pc:picChg chg="mod">
          <ac:chgData name="Jan Blasius" userId="5f1f44f8-9377-439f-876e-e5fb8b4f6d04" providerId="ADAL" clId="{83BC2785-675D-4EED-9CFD-DE07AF550AE3}" dt="2026-07-28T10:53:23.201" v="72" actId="1076"/>
          <ac:picMkLst>
            <pc:docMk/>
            <pc:sldMk cId="2541259191" sldId="266"/>
            <ac:picMk id="8" creationId="{34BF1B36-D4DF-893B-F91A-C48454A4082C}"/>
          </ac:picMkLst>
        </pc:picChg>
      </pc:sldChg>
      <pc:sldChg chg="modSp modAnim">
        <pc:chgData name="Jan Blasius" userId="5f1f44f8-9377-439f-876e-e5fb8b4f6d04" providerId="ADAL" clId="{83BC2785-675D-4EED-9CFD-DE07AF550AE3}" dt="2026-07-28T10:59:24.903" v="88" actId="20577"/>
        <pc:sldMkLst>
          <pc:docMk/>
          <pc:sldMk cId="263083271" sldId="267"/>
        </pc:sldMkLst>
        <pc:spChg chg="mod">
          <ac:chgData name="Jan Blasius" userId="5f1f44f8-9377-439f-876e-e5fb8b4f6d04" providerId="ADAL" clId="{83BC2785-675D-4EED-9CFD-DE07AF550AE3}" dt="2026-07-28T10:59:24.903" v="88" actId="20577"/>
          <ac:spMkLst>
            <pc:docMk/>
            <pc:sldMk cId="263083271" sldId="267"/>
            <ac:spMk id="5" creationId="{8A29999D-B275-E60D-22AD-B229C03A2C1D}"/>
          </ac:spMkLst>
        </pc:spChg>
      </pc:sldChg>
      <pc:sldChg chg="modSp mod">
        <pc:chgData name="Jan Blasius" userId="5f1f44f8-9377-439f-876e-e5fb8b4f6d04" providerId="ADAL" clId="{83BC2785-675D-4EED-9CFD-DE07AF550AE3}" dt="2026-07-28T10:51:19.329" v="66" actId="688"/>
        <pc:sldMkLst>
          <pc:docMk/>
          <pc:sldMk cId="2564312997" sldId="268"/>
        </pc:sldMkLst>
        <pc:spChg chg="mod">
          <ac:chgData name="Jan Blasius" userId="5f1f44f8-9377-439f-876e-e5fb8b4f6d04" providerId="ADAL" clId="{83BC2785-675D-4EED-9CFD-DE07AF550AE3}" dt="2026-07-28T10:50:55.032" v="65" actId="6549"/>
          <ac:spMkLst>
            <pc:docMk/>
            <pc:sldMk cId="2564312997" sldId="268"/>
            <ac:spMk id="4" creationId="{EFB3E019-4E54-01C4-14D2-C2B1486020CB}"/>
          </ac:spMkLst>
        </pc:spChg>
        <pc:picChg chg="mod">
          <ac:chgData name="Jan Blasius" userId="5f1f44f8-9377-439f-876e-e5fb8b4f6d04" providerId="ADAL" clId="{83BC2785-675D-4EED-9CFD-DE07AF550AE3}" dt="2026-07-28T10:51:19.329" v="66" actId="688"/>
          <ac:picMkLst>
            <pc:docMk/>
            <pc:sldMk cId="2564312997" sldId="268"/>
            <ac:picMk id="34" creationId="{E9D33C8F-FDD7-8517-C90C-9C9B78415BD6}"/>
          </ac:picMkLst>
        </pc:picChg>
      </pc:sldChg>
      <pc:sldChg chg="del">
        <pc:chgData name="Jan Blasius" userId="5f1f44f8-9377-439f-876e-e5fb8b4f6d04" providerId="ADAL" clId="{83BC2785-675D-4EED-9CFD-DE07AF550AE3}" dt="2026-07-28T10:39:28.910" v="0" actId="2696"/>
        <pc:sldMkLst>
          <pc:docMk/>
          <pc:sldMk cId="346746604" sldId="269"/>
        </pc:sldMkLst>
      </pc:sldChg>
      <pc:sldChg chg="del">
        <pc:chgData name="Jan Blasius" userId="5f1f44f8-9377-439f-876e-e5fb8b4f6d04" providerId="ADAL" clId="{83BC2785-675D-4EED-9CFD-DE07AF550AE3}" dt="2026-07-28T10:40:30.545" v="1" actId="2696"/>
        <pc:sldMkLst>
          <pc:docMk/>
          <pc:sldMk cId="2450017534" sldId="27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F7817348-FBD2-40FC-AC06-BE3327A8A7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B495711-8F36-4BCF-AF5E-3CD9838B8EE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385BD8-D806-4253-B436-EAD9EB977419}" type="datetimeFigureOut">
              <a:rPr lang="da-DK" smtClean="0"/>
              <a:t>28-07-2026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3E2E674-7047-4A3A-A006-7A666E90AD0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5546D41-0159-4877-B711-20CEF027BF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42305-1E69-48FC-9182-B5059015B8F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3204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65402-802A-C644-ACA1-A106A7847617}" type="datetimeFigureOut">
              <a:rPr lang="da-DK" smtClean="0"/>
              <a:t>28-07-2026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C585E-489E-B649-AD7A-61C7E352C24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62402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7CC10-ADBB-43B6-B95B-AD58926FDA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Titel slide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947F9D-A5CF-4BAA-8E9D-E555BA6E81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9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– Formater baggrund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F843A9-CEB3-2746-B38B-8126943ECD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000" y="277054"/>
            <a:ext cx="2151200" cy="652642"/>
          </a:xfrm>
          <a:prstGeom prst="rect">
            <a:avLst/>
          </a:prstGeom>
          <a:noFill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96D30C-B4DE-FA45-9F40-AE33CBFD2C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100" y="-936000"/>
            <a:ext cx="5511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207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C8278-6945-437F-BCF1-F493602FD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5"/>
            <a:ext cx="11522076" cy="1116013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da-DK" dirty="0"/>
              <a:t>Indholdsslide med billede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F0F0AA-0B79-44E6-A2FB-C22E3A657E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773238"/>
            <a:ext cx="5761038" cy="4176712"/>
          </a:xfrm>
        </p:spPr>
        <p:txBody>
          <a:bodyPr lIns="216000" tIns="21600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95E185-EAE7-4BB6-B0CA-E457EDFF0E1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1793874"/>
            <a:ext cx="5448663" cy="4156075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Billede i højre side kan ændres ved at dobbeltklikke på det og vælge Skift billede.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D99DABF-54DA-4149-AC6C-F679A277A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F211E29-8ABB-AB45-B263-4C24CDE5C8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28. juli 2026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E7D8949-9AEB-344B-969B-9397B322BC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31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C8278-6945-437F-BCF1-F493602FD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5"/>
            <a:ext cx="11522076" cy="1116013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95E185-EAE7-4BB6-B0CA-E457EDFF0E1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1793874"/>
            <a:ext cx="5448663" cy="4156075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Højre side med placeholder for graf. Farver kan ændres via ved at dobbeltklikke på graf, vælge Design og Skift farver.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D99DABF-54DA-4149-AC6C-F679A277A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6658C60F-EED3-FA41-92AD-286AFB47376A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6096000" y="1773238"/>
            <a:ext cx="5761037" cy="4156074"/>
          </a:xfrm>
        </p:spPr>
        <p:txBody>
          <a:bodyPr lIns="216000" tIns="216000" rIns="72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/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icon to add graph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7109C7A-8BD9-A242-BEB9-33D041016A7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28. juli 2026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1EC95A8-3B92-0A40-B7D8-C906E8558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317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DEE39-2EEE-4532-A2D5-A8B3AB2910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9703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Kontakt information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AD52DAD-08CD-494C-B12F-B2B460B35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CAFEEAA-F34C-3A49-B45E-16083E4D13F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62460" y="3510956"/>
            <a:ext cx="5471240" cy="243899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Bosætningskoordinator</a:t>
            </a:r>
            <a:br>
              <a:rPr lang="da-DK" dirty="0"/>
            </a:br>
            <a:r>
              <a:rPr lang="da-DK" dirty="0"/>
              <a:t>T: </a:t>
            </a:r>
            <a:r>
              <a:rPr lang="da-DK" dirty="0" err="1"/>
              <a:t>xxxx</a:t>
            </a:r>
            <a:r>
              <a:rPr lang="da-DK" dirty="0"/>
              <a:t> </a:t>
            </a:r>
            <a:r>
              <a:rPr lang="da-DK" dirty="0" err="1"/>
              <a:t>xxxx</a:t>
            </a:r>
            <a:br>
              <a:rPr lang="da-DK" dirty="0"/>
            </a:br>
            <a:r>
              <a:rPr lang="da-DK" dirty="0"/>
              <a:t>E: </a:t>
            </a:r>
            <a:r>
              <a:rPr lang="da-DK" dirty="0" err="1"/>
              <a:t>abc@haderslev.dk</a:t>
            </a:r>
            <a:endParaRPr lang="da-DK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590FCC2-5FF6-424D-BC80-F4BA884ABA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28. juli 2026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B136329-1676-444C-A154-877B09088B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5280FE5-2D09-9B49-878D-0E88B2B405A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60000" y="2944461"/>
            <a:ext cx="5473700" cy="54098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Navn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EBECF8F-A974-C540-8328-9BE45D3BBA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6000" y="1773727"/>
            <a:ext cx="3960000" cy="396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a-DK" dirty="0"/>
              <a:t>Klik på ikon for at tilføje billede</a:t>
            </a:r>
          </a:p>
        </p:txBody>
      </p:sp>
    </p:spTree>
    <p:extLst>
      <p:ext uri="{BB962C8B-B14F-4D97-AF65-F5344CB8AC3E}">
        <p14:creationId xmlns:p14="http://schemas.microsoft.com/office/powerpoint/2010/main" val="3381481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DEE39-2EEE-4532-A2D5-A8B3AB2910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9703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Kontakt information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AD52DAD-08CD-494C-B12F-B2B460B35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CAFEEAA-F34C-3A49-B45E-16083E4D13F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37423" y="4425352"/>
            <a:ext cx="5471240" cy="1366551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Bosætningskoordinator</a:t>
            </a:r>
            <a:br>
              <a:rPr lang="da-DK" dirty="0"/>
            </a:br>
            <a:r>
              <a:rPr lang="da-DK" dirty="0"/>
              <a:t>T: </a:t>
            </a:r>
            <a:r>
              <a:rPr lang="da-DK" dirty="0" err="1"/>
              <a:t>xxxx</a:t>
            </a:r>
            <a:r>
              <a:rPr lang="da-DK" dirty="0"/>
              <a:t> </a:t>
            </a:r>
            <a:r>
              <a:rPr lang="da-DK" dirty="0" err="1"/>
              <a:t>xxxx</a:t>
            </a:r>
            <a:br>
              <a:rPr lang="da-DK" dirty="0"/>
            </a:br>
            <a:r>
              <a:rPr lang="da-DK" dirty="0"/>
              <a:t>E: </a:t>
            </a:r>
            <a:r>
              <a:rPr lang="da-DK" dirty="0" err="1"/>
              <a:t>abc@haderslev.dk</a:t>
            </a:r>
            <a:endParaRPr lang="da-DK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590FCC2-5FF6-424D-BC80-F4BA884ABA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28. juli 2026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B136329-1676-444C-A154-877B09088B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5280FE5-2D09-9B49-878D-0E88B2B405A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4963" y="3858857"/>
            <a:ext cx="5473700" cy="540984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Navn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EBECF8F-A974-C540-8328-9BE45D3BBA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71813" y="1863393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a-DK" dirty="0"/>
              <a:t>Tilføje billede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49E52E13-724D-8D45-8303-AB875904C61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32850" y="1863393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a-DK" dirty="0"/>
              <a:t>Tilføje billede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2F3B229-A397-D34F-AE48-A5674077F95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098460" y="4425353"/>
            <a:ext cx="5471240" cy="136655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Bosætningskoordinator</a:t>
            </a:r>
            <a:br>
              <a:rPr lang="da-DK" dirty="0"/>
            </a:br>
            <a:r>
              <a:rPr lang="da-DK" dirty="0"/>
              <a:t>T: </a:t>
            </a:r>
            <a:r>
              <a:rPr lang="da-DK" dirty="0" err="1"/>
              <a:t>xxxx</a:t>
            </a:r>
            <a:r>
              <a:rPr lang="da-DK" dirty="0"/>
              <a:t> </a:t>
            </a:r>
            <a:r>
              <a:rPr lang="da-DK" dirty="0" err="1"/>
              <a:t>xxxx</a:t>
            </a:r>
            <a:br>
              <a:rPr lang="da-DK" dirty="0"/>
            </a:br>
            <a:r>
              <a:rPr lang="da-DK" dirty="0"/>
              <a:t>E: </a:t>
            </a:r>
            <a:r>
              <a:rPr lang="da-DK" dirty="0" err="1"/>
              <a:t>abc@haderslev.dk</a:t>
            </a:r>
            <a:endParaRPr lang="da-DK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456889E-6BC7-274D-BFBE-DCBB4E352887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096000" y="3858857"/>
            <a:ext cx="5473700" cy="540984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Navn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76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0E988-596C-451D-A0EC-83A8BAAA6E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4E20A95-9A8F-064D-A390-2BF6F2E6A2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756F382-C6D9-104E-9C29-50172A5B97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28. juli 2026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62C9CBF-B073-E340-B0DC-A4C0B36D7D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683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9DC3752-3B82-F540-8922-5DFC664AB1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A1478E1-D364-5D41-9D38-53C3608D24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28. juli 2026</a:t>
            </a:fld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DEA433-C512-254B-AA03-F0BEF87DB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704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E5CF7-552C-4201-BA11-AF30B321E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8574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Indholdsslide med </a:t>
            </a:r>
            <a:r>
              <a:rPr lang="da-DK" dirty="0" err="1"/>
              <a:t>bullet</a:t>
            </a:r>
            <a:r>
              <a:rPr lang="da-DK" dirty="0"/>
              <a:t> points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B2720-0BA7-4825-BABD-E59774CB6C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59999" y="1773238"/>
            <a:ext cx="5448663" cy="4176712"/>
          </a:xfrm>
        </p:spPr>
        <p:txBody>
          <a:bodyPr/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13AF8-13A0-4929-A5DA-6CB6FDA0C70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96000" y="1773238"/>
            <a:ext cx="5749748" cy="4176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9E3D79E-6CA8-5A45-961F-CB82615887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1640D19-4465-B144-A478-209FA71D09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28. juli 2026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EA53EFD-4801-7C47-9F94-15CFE06000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3756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5F9C59-283E-46FB-B393-3D7FB7E162A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4963" y="1773238"/>
            <a:ext cx="5473700" cy="54098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 dirty="0"/>
              <a:t>Undertitel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88162B6-D025-754D-BF39-AF687F008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C28AAA0-6444-3D45-B925-8AC168EF78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333374"/>
            <a:ext cx="11497037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7A9FE17-0988-A04F-B384-4F6964A1C30D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107906" y="1773239"/>
            <a:ext cx="5761038" cy="54098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 dirty="0"/>
              <a:t>Undertitel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48BF741-FD0C-1444-8A00-F58CF2B9C07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34962" y="2551291"/>
            <a:ext cx="5473699" cy="3398659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2FABDBB-7147-3B40-B9EE-2AC821C939A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096000" y="2551291"/>
            <a:ext cx="5761038" cy="3398659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22368B0-AE80-CB43-A23E-27278FA9E5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28. juli 2026</a:t>
            </a:fld>
            <a:endParaRPr lang="en-US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A346EF48-F150-F54F-817E-2CAE9D314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517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718DB0-7E18-42DE-9D6D-27DCAF1AC49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59999" y="1773238"/>
            <a:ext cx="5448664" cy="4176712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Tekst</a:t>
            </a:r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A0A77AD-9DC1-CC47-B729-E822294D62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0C0576-1FDB-9440-B068-C806B295F25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108519" y="1777053"/>
            <a:ext cx="5723482" cy="4176712"/>
          </a:xfrm>
        </p:spPr>
        <p:txBody>
          <a:bodyPr/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0AC3B2C-DF45-FA45-89C5-5A29D2866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9703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0B19E4D9-5C1F-C145-9AE2-93C2BA554A7E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28. juli 2026</a:t>
            </a:fld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C0DA81D-A4F3-7949-B15E-A133DDBA76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264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392AD-A4BB-44EE-880F-615E0C4511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1E6587-2ED7-4861-98F6-BDEEB0659F6C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368A705-6C8E-3041-B1E5-949B242B2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6836F35-8D6D-F844-A6B4-0538DC766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28. juli 2026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0C679F5-5316-EE49-9188-13B4D359B8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847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7CC10-ADBB-43B6-B95B-AD58926FDA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72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Titel slide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947F9D-A5CF-4BAA-8E9D-E555BA6E81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8"/>
            <a:ext cx="72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</a:t>
            </a:r>
            <a:r>
              <a:rPr lang="mr-IN" dirty="0"/>
              <a:t>–</a:t>
            </a:r>
            <a:r>
              <a:rPr lang="da-DK" dirty="0"/>
              <a:t> Formater baggrund. Billede kan ændres ved at dobbeltklikke billede og vælge Skift billede.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24AAC30-F868-E944-93BD-AB1BEE1175A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54350" y="0"/>
            <a:ext cx="4237650" cy="6858001"/>
          </a:xfrm>
          <a:custGeom>
            <a:avLst/>
            <a:gdLst>
              <a:gd name="connsiteX0" fmla="*/ 2899423 w 4237650"/>
              <a:gd name="connsiteY0" fmla="*/ 0 h 6858001"/>
              <a:gd name="connsiteX1" fmla="*/ 4237650 w 4237650"/>
              <a:gd name="connsiteY1" fmla="*/ 4384 h 6858001"/>
              <a:gd name="connsiteX2" fmla="*/ 4237650 w 4237650"/>
              <a:gd name="connsiteY2" fmla="*/ 6858001 h 6858001"/>
              <a:gd name="connsiteX3" fmla="*/ 1473870 w 4237650"/>
              <a:gd name="connsiteY3" fmla="*/ 6858001 h 6858001"/>
              <a:gd name="connsiteX4" fmla="*/ 1357999 w 4237650"/>
              <a:gd name="connsiteY4" fmla="*/ 6740982 h 6858001"/>
              <a:gd name="connsiteX5" fmla="*/ 223 w 4237650"/>
              <a:gd name="connsiteY5" fmla="*/ 3529761 h 6858001"/>
              <a:gd name="connsiteX6" fmla="*/ 3003 w 4237650"/>
              <a:gd name="connsiteY6" fmla="*/ 292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7650" h="6858001">
                <a:moveTo>
                  <a:pt x="2899423" y="0"/>
                </a:moveTo>
                <a:lnTo>
                  <a:pt x="4237650" y="4384"/>
                </a:lnTo>
                <a:lnTo>
                  <a:pt x="4237650" y="6858001"/>
                </a:lnTo>
                <a:lnTo>
                  <a:pt x="1473870" y="6858001"/>
                </a:lnTo>
                <a:lnTo>
                  <a:pt x="1357999" y="6740982"/>
                </a:lnTo>
                <a:cubicBezTo>
                  <a:pt x="606095" y="5935145"/>
                  <a:pt x="2667" y="4805149"/>
                  <a:pt x="223" y="3529761"/>
                </a:cubicBezTo>
                <a:cubicBezTo>
                  <a:pt x="223" y="2682794"/>
                  <a:pt x="-1168" y="593901"/>
                  <a:pt x="3003" y="2927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216000" tIns="216000">
            <a:noAutofit/>
          </a:bodyPr>
          <a:lstStyle>
            <a:lvl1pPr marL="0" indent="0">
              <a:buNone/>
              <a:defRPr sz="1400" i="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på ikon for at tilføje billede</a:t>
            </a:r>
            <a:endParaRPr lang="en-US" dirty="0"/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E9CBEEBB-5BD9-41D9-82D4-72560B96D7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000" y="238108"/>
            <a:ext cx="2151200" cy="6526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905006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0095F-0FDD-40B5-8EF2-8E6577456413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2A0660-0C3D-47E4-9BE8-3B9F007BC62F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B24701F-7BAC-E449-A739-D599CAB06F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E58817C-4D6D-164D-BFF8-9C1296040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28. juli 2026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34743D-B76C-8D40-B35A-8955C7A11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42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- Background Pictu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6A5F0-16FC-FE49-A404-A9C0DFE4A6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9FFAAC-F341-144B-9DA2-EAD87D4B71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Titel sektion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AF41705-AC5A-9340-AA26-D67A45637A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100" y="-936000"/>
            <a:ext cx="5511800" cy="68580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4D47F344-823B-E444-8DEF-F81C8A4FB1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8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Baggrundsbillede kan ændres via Design – Formater baggrund – </a:t>
            </a:r>
          </a:p>
          <a:p>
            <a:r>
              <a:rPr lang="da-DK" dirty="0"/>
              <a:t>Vælg Billede udfyld</a:t>
            </a: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CF619337-B180-48B3-B390-DB36634D0E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000" y="279822"/>
            <a:ext cx="2151200" cy="6526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995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A3273B-C137-A645-803B-1732A5BFA21F}"/>
              </a:ext>
            </a:extLst>
          </p:cNvPr>
          <p:cNvSpPr/>
          <p:nvPr userDrawn="1"/>
        </p:nvSpPr>
        <p:spPr>
          <a:xfrm flipH="1">
            <a:off x="180621" y="-1"/>
            <a:ext cx="12011377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9FFAAC-F341-144B-9DA2-EAD87D4B71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sektion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4519358-6722-2D4A-84BA-8B3BDD072A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9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</a:t>
            </a:r>
            <a:r>
              <a:rPr lang="mr-IN" dirty="0"/>
              <a:t>–</a:t>
            </a:r>
            <a:r>
              <a:rPr lang="da-DK" dirty="0"/>
              <a:t> Formater baggrund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3894C80-4877-EA47-8C89-214FA3124C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600" y="-934222"/>
            <a:ext cx="55118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DD04EE-ADC8-4043-AB21-A1FEF146F0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3474" y="273465"/>
            <a:ext cx="2184252" cy="66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21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13B98CA-3CE7-EA45-A77C-C4E2CFF48A0A}"/>
              </a:ext>
            </a:extLst>
          </p:cNvPr>
          <p:cNvSpPr/>
          <p:nvPr userDrawn="1"/>
        </p:nvSpPr>
        <p:spPr>
          <a:xfrm flipH="1">
            <a:off x="180621" y="-1"/>
            <a:ext cx="12011377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tx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3894C80-4877-EA47-8C89-214FA3124C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600" y="-934222"/>
            <a:ext cx="5511800" cy="685800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2D290D5C-5320-BF47-9B8C-E0318B1366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7334" y="1773238"/>
            <a:ext cx="5739704" cy="4150540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342900" indent="-342900">
              <a:buFont typeface="+mj-lt"/>
              <a:buAutoNum type="arabicPeriod"/>
            </a:pPr>
            <a:r>
              <a:rPr lang="da-DK" dirty="0"/>
              <a:t>Agenda #1</a:t>
            </a:r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Agenda #2</a:t>
            </a:r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Agenda #3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D46D0B0-E4B3-564B-A7AF-A4C86A5E87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5448663" cy="4176712"/>
          </a:xfrm>
        </p:spPr>
        <p:txBody>
          <a:bodyPr anchor="t" anchorCtr="0">
            <a:normAutofit/>
          </a:bodyPr>
          <a:lstStyle>
            <a:lvl1pPr algn="l">
              <a:defRPr sz="5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350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B7E727-BE3A-AA4E-8F11-5B81257FE4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solidFill>
            <a:schemeClr val="tx1">
              <a:alpha val="10000"/>
            </a:schemeClr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på ikon for at tilføje billede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B56432A-EF3C-D746-80D4-888AE515BF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5736000" cy="11160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Slide med billede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B376173-2BC5-6943-A1EC-E9D4287D44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60000" y="1773238"/>
            <a:ext cx="5377215" cy="540984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 dirty="0"/>
              <a:t>Undertitel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0483C3B-DF67-4C4E-8A3B-A3D65F90063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2427112"/>
            <a:ext cx="5377215" cy="4062588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Brødtekst til slide med billede. Baggrundsfarve kan ændres via Design </a:t>
            </a:r>
            <a:r>
              <a:rPr lang="mr-IN" dirty="0"/>
              <a:t>–</a:t>
            </a:r>
            <a:r>
              <a:rPr lang="da-DK" dirty="0"/>
              <a:t> Formater baggrund</a:t>
            </a:r>
          </a:p>
          <a:p>
            <a:r>
              <a:rPr lang="da-DK" dirty="0"/>
              <a:t>Billede i højre side kan ændres ved at dobbeltklikke på det og vælge Skift billede</a:t>
            </a:r>
          </a:p>
        </p:txBody>
      </p:sp>
    </p:spTree>
    <p:extLst>
      <p:ext uri="{BB962C8B-B14F-4D97-AF65-F5344CB8AC3E}">
        <p14:creationId xmlns:p14="http://schemas.microsoft.com/office/powerpoint/2010/main" val="596061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B7E727-BE3A-AA4E-8F11-5B81257FE4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1289" y="0"/>
            <a:ext cx="5819952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på ikon for at tilføje billede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B56432A-EF3C-D746-80D4-888AE515BF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1038" y="333374"/>
            <a:ext cx="5736000" cy="11160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Slide med billede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B376173-2BC5-6943-A1EC-E9D4287D44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21038" y="1773238"/>
            <a:ext cx="5377215" cy="540984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 dirty="0"/>
              <a:t>Undertitel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0483C3B-DF67-4C4E-8A3B-A3D65F90063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121038" y="2427112"/>
            <a:ext cx="5377215" cy="4062588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Brødtekst til slide med billede. Baggrundsfarve kan ændres via Design </a:t>
            </a:r>
            <a:r>
              <a:rPr lang="mr-IN" dirty="0"/>
              <a:t>–</a:t>
            </a:r>
            <a:r>
              <a:rPr lang="da-DK" dirty="0"/>
              <a:t> Formater baggrund</a:t>
            </a:r>
          </a:p>
          <a:p>
            <a:r>
              <a:rPr lang="da-DK" dirty="0"/>
              <a:t>Billede i venstre side kan ændres ved at dobbeltklikke på det og vælge Skift billede</a:t>
            </a:r>
          </a:p>
        </p:txBody>
      </p:sp>
    </p:spTree>
    <p:extLst>
      <p:ext uri="{BB962C8B-B14F-4D97-AF65-F5344CB8AC3E}">
        <p14:creationId xmlns:p14="http://schemas.microsoft.com/office/powerpoint/2010/main" val="3180108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DEE39-2EEE-4532-A2D5-A8B3AB2910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9703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914E0-7C4D-452C-BC38-7156F433A04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1781516"/>
            <a:ext cx="9000000" cy="4168434"/>
          </a:xfrm>
        </p:spPr>
        <p:txBody>
          <a:bodyPr/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26F36-3CBC-9D4D-AE77-68C860F4B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1DA0B9FB-B25B-2343-8944-8AAFA3C054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28. juli 2026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8FFBE02-E65B-5F47-B41B-E7766173D6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893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DEE39-2EEE-4532-A2D5-A8B3AB2910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9703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Indholdsslide med ren tekst 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AD52DAD-08CD-494C-B12F-B2B460B35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CAFEEAA-F34C-3A49-B45E-16083E4D13F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60001" y="1793874"/>
            <a:ext cx="9000000" cy="4156075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Tekst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590FCC2-5FF6-424D-BC80-F4BA884ABA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28. juli 2026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B136329-1676-444C-A154-877B09088B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978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414B5-AE94-4D1D-AF3D-08A4F17CD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33374"/>
            <a:ext cx="11497038" cy="11160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a-DK" dirty="0"/>
              <a:t>Indholdsslide med </a:t>
            </a:r>
            <a:r>
              <a:rPr lang="da-DK" dirty="0" err="1"/>
              <a:t>bullet</a:t>
            </a:r>
            <a:r>
              <a:rPr lang="da-DK" dirty="0"/>
              <a:t> points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98646-7012-458D-B305-6F83283E0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000" y="1781516"/>
            <a:ext cx="11497038" cy="4168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4E30C-5052-43F2-882B-6A851421DE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28. juli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48FBB-7C0C-4B36-9014-6AFA4F4B9B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313DF-443C-4103-91AE-5715923BDE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A3831B-5EB7-FE47-B64E-BBD1C49DB8E0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600" y="-934222"/>
            <a:ext cx="55118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8BE2D2-74D2-F945-BE67-FFF4F321339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001" y="6125531"/>
            <a:ext cx="1734598" cy="52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486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5" r:id="rId3"/>
    <p:sldLayoutId id="2147483651" r:id="rId4"/>
    <p:sldLayoutId id="2147483666" r:id="rId5"/>
    <p:sldLayoutId id="2147483663" r:id="rId6"/>
    <p:sldLayoutId id="2147483664" r:id="rId7"/>
    <p:sldLayoutId id="2147483650" r:id="rId8"/>
    <p:sldLayoutId id="2147483662" r:id="rId9"/>
    <p:sldLayoutId id="2147483657" r:id="rId10"/>
    <p:sldLayoutId id="2147483661" r:id="rId11"/>
    <p:sldLayoutId id="2147483667" r:id="rId12"/>
    <p:sldLayoutId id="2147483668" r:id="rId13"/>
    <p:sldLayoutId id="2147483654" r:id="rId14"/>
    <p:sldLayoutId id="2147483655" r:id="rId15"/>
    <p:sldLayoutId id="2147483652" r:id="rId16"/>
    <p:sldLayoutId id="2147483653" r:id="rId17"/>
    <p:sldLayoutId id="2147483656" r:id="rId18"/>
    <p:sldLayoutId id="2147483658" r:id="rId19"/>
    <p:sldLayoutId id="2147483659" r:id="rId20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30238" indent="-173038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8038" indent="106363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50950" indent="-131763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14475" indent="-122238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 userDrawn="1">
          <p15:clr>
            <a:srgbClr val="F26B43"/>
          </p15:clr>
        </p15:guide>
        <p15:guide id="2" orient="horz" pos="210" userDrawn="1">
          <p15:clr>
            <a:srgbClr val="F26B43"/>
          </p15:clr>
        </p15:guide>
        <p15:guide id="3" orient="horz" pos="4088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1117" userDrawn="1">
          <p15:clr>
            <a:srgbClr val="F26B43"/>
          </p15:clr>
        </p15:guide>
        <p15:guide id="6" orient="horz" pos="913" userDrawn="1">
          <p15:clr>
            <a:srgbClr val="F26B43"/>
          </p15:clr>
        </p15:guide>
        <p15:guide id="7" orient="horz" pos="3748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47A5A-0CAE-2E45-9345-4ED101992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1773238"/>
            <a:ext cx="7200000" cy="2911650"/>
          </a:xfrm>
        </p:spPr>
        <p:txBody>
          <a:bodyPr anchor="b">
            <a:normAutofit/>
          </a:bodyPr>
          <a:lstStyle/>
          <a:p>
            <a:r>
              <a:rPr lang="da-DK" dirty="0"/>
              <a:t>Velkommen til Signeringsportalen</a:t>
            </a:r>
          </a:p>
        </p:txBody>
      </p:sp>
      <p:pic>
        <p:nvPicPr>
          <p:cNvPr id="8" name="Pladsholder til billede 7" descr="Et billede, der indeholder kontorartikler, håndskrift, skriveredskab, tekst&#10;&#10;AI-genereret indhold kan være ukorrekt.">
            <a:extLst>
              <a:ext uri="{FF2B5EF4-FFF2-40B4-BE49-F238E27FC236}">
                <a16:creationId xmlns:a16="http://schemas.microsoft.com/office/drawing/2014/main" id="{B40B3FEB-E7B7-42E1-64AF-2FE3BD9AC26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71" r="1991" b="-1"/>
          <a:stretch>
            <a:fillRect/>
          </a:stretch>
        </p:blipFill>
        <p:spPr>
          <a:xfrm>
            <a:off x="7954350" y="10"/>
            <a:ext cx="4237650" cy="6857991"/>
          </a:xfrm>
          <a:noFill/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4B215E0A-175F-79F4-FAC8-334831F64A33}"/>
              </a:ext>
            </a:extLst>
          </p:cNvPr>
          <p:cNvSpPr txBox="1"/>
          <p:nvPr/>
        </p:nvSpPr>
        <p:spPr>
          <a:xfrm>
            <a:off x="6096000" y="6150635"/>
            <a:ext cx="2909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Jan Blasius, IT og Digitalisering</a:t>
            </a:r>
          </a:p>
        </p:txBody>
      </p:sp>
    </p:spTree>
    <p:extLst>
      <p:ext uri="{BB962C8B-B14F-4D97-AF65-F5344CB8AC3E}">
        <p14:creationId xmlns:p14="http://schemas.microsoft.com/office/powerpoint/2010/main" val="2354949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3EDCD-1D80-EF51-B3D3-EDB6B08A3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EF7E94-F16A-5A73-0C58-18C934526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1038" y="333374"/>
            <a:ext cx="5736000" cy="1667954"/>
          </a:xfrm>
        </p:spPr>
        <p:txBody>
          <a:bodyPr/>
          <a:lstStyle/>
          <a:p>
            <a:r>
              <a:rPr lang="da-DK" dirty="0"/>
              <a:t>Kort om Signeringsportalen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29999D-B275-E60D-22AD-B229C03A2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1038" y="2427112"/>
            <a:ext cx="5654019" cy="4062588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a-DK" sz="2000" dirty="0">
                <a:latin typeface="Verdana" panose="020B0604030504040204" pitchFamily="34" charset="0"/>
                <a:ea typeface="Verdana" panose="020B0604030504040204" pitchFamily="34" charset="0"/>
              </a:rPr>
              <a:t>Gør det muligt at underskrive digitalt.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a-DK" sz="2000" dirty="0">
                <a:latin typeface="Verdana" panose="020B0604030504040204" pitchFamily="34" charset="0"/>
                <a:ea typeface="Verdana" panose="020B0604030504040204" pitchFamily="34" charset="0"/>
              </a:rPr>
              <a:t>Kan bruges både internt og eksternt.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a-DK" sz="2000" dirty="0">
                <a:latin typeface="Verdana" panose="020B0604030504040204" pitchFamily="34" charset="0"/>
                <a:ea typeface="Verdana" panose="020B0604030504040204" pitchFamily="34" charset="0"/>
              </a:rPr>
              <a:t>Mulighed for at flere parter underskriver dokumentet.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a-DK" sz="2000" dirty="0">
                <a:latin typeface="Verdana" panose="020B0604030504040204" pitchFamily="34" charset="0"/>
                <a:ea typeface="Verdana" panose="020B0604030504040204" pitchFamily="34" charset="0"/>
              </a:rPr>
              <a:t>Sæt evt. en frist for underskrifterne.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a-DK" sz="2000" dirty="0">
                <a:latin typeface="Verdana" panose="020B0604030504040204" pitchFamily="34" charset="0"/>
                <a:ea typeface="Verdana" panose="020B0604030504040204" pitchFamily="34" charset="0"/>
              </a:rPr>
              <a:t>Beskedfunktion, der adviserer brugerne.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a-DK" sz="2000" dirty="0">
                <a:latin typeface="Verdana" panose="020B0604030504040204" pitchFamily="34" charset="0"/>
                <a:ea typeface="Verdana" panose="020B0604030504040204" pitchFamily="34" charset="0"/>
              </a:rPr>
              <a:t>Opret stedfortrædergruppe til dine signeringsforløb.</a:t>
            </a:r>
          </a:p>
        </p:txBody>
      </p:sp>
      <p:pic>
        <p:nvPicPr>
          <p:cNvPr id="20" name="Pladsholder til billede 19">
            <a:extLst>
              <a:ext uri="{FF2B5EF4-FFF2-40B4-BE49-F238E27FC236}">
                <a16:creationId xmlns:a16="http://schemas.microsoft.com/office/drawing/2014/main" id="{B73A15D9-977C-8BF0-EFDD-3A2422B8A69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2181" r="12181"/>
          <a:stretch/>
        </p:blipFill>
        <p:spPr>
          <a:xfrm>
            <a:off x="878185" y="601311"/>
            <a:ext cx="4681883" cy="55169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0832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5F24E-A8F1-9042-AC4E-0F8BB1296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Sikkerhed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BB321-F953-764E-80F5-85A09CFD0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sz="2000" dirty="0">
                <a:latin typeface="Verdana" panose="020B0604030504040204" pitchFamily="34" charset="0"/>
                <a:ea typeface="Verdana" panose="020B0604030504040204" pitchFamily="34" charset="0"/>
              </a:rPr>
              <a:t>Signeringsportalen er ret beset bare en side på internettet. </a:t>
            </a:r>
          </a:p>
          <a:p>
            <a:pPr marL="0" indent="0">
              <a:buNone/>
            </a:pPr>
            <a:r>
              <a:rPr lang="da-DK" sz="2000" dirty="0">
                <a:latin typeface="Verdana" panose="020B0604030504040204" pitchFamily="34" charset="0"/>
                <a:ea typeface="Verdana" panose="020B0604030504040204" pitchFamily="34" charset="0"/>
              </a:rPr>
              <a:t>For at sikre, at udefrakommende ikke opretter et signeringsforløb på kommunens vegne, er der indført en række sikkerhedstiltag.</a:t>
            </a:r>
          </a:p>
          <a:p>
            <a:pPr marL="0" indent="0">
              <a:buNone/>
            </a:pPr>
            <a:r>
              <a:rPr lang="da-DK" sz="2000" dirty="0">
                <a:latin typeface="Verdana" panose="020B0604030504040204" pitchFamily="34" charset="0"/>
                <a:ea typeface="Verdana" panose="020B0604030504040204" pitchFamily="34" charset="0"/>
              </a:rPr>
              <a:t>Der stilles følgende krav til brugere, der skal oprette et forløb:</a:t>
            </a:r>
          </a:p>
          <a:p>
            <a:pPr lvl="1"/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aktiv </a:t>
            </a:r>
            <a:r>
              <a:rPr lang="da-DK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dixxxx</a:t>
            </a:r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 brugernavn, </a:t>
            </a:r>
          </a:p>
          <a:p>
            <a:pPr lvl="1"/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godkendt adgangskode (min. 15 tegn), </a:t>
            </a:r>
          </a:p>
          <a:p>
            <a:pPr lvl="1"/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have </a:t>
            </a:r>
            <a:r>
              <a:rPr lang="da-DK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Adaxes</a:t>
            </a:r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 rettigheden </a:t>
            </a:r>
            <a:r>
              <a:rPr lang="da-DK" sz="1800" u="sng" dirty="0">
                <a:latin typeface="Verdana" panose="020B0604030504040204" pitchFamily="34" charset="0"/>
                <a:ea typeface="Verdana" panose="020B0604030504040204" pitchFamily="34" charset="0"/>
              </a:rPr>
              <a:t>MitID Erhverv - Kvalificeret signering</a:t>
            </a:r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,  </a:t>
            </a:r>
          </a:p>
          <a:p>
            <a:pPr lvl="1"/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have en MitID Erhvervsidentitet,</a:t>
            </a:r>
          </a:p>
          <a:p>
            <a:pPr lvl="1"/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være på kommunens netværk.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3F5B5-3799-2A4E-8965-9C64729E04E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2AF79CE-3908-1147-A4C2-FDED3757074A}" type="datetime2">
              <a:rPr lang="da-DK" smtClean="0"/>
              <a:pPr/>
              <a:t>28. juli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B5E9B2-EFD8-5B44-BBAF-1D14FB7703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  </a:t>
            </a:r>
            <a:fld id="{384B6154-A16E-4BE9-A890-4F642AFA4ABD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CE2DCD11-A9A3-04B2-36EF-F9FF419B2C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371" r="9830"/>
          <a:stretch>
            <a:fillRect/>
          </a:stretch>
        </p:blipFill>
        <p:spPr>
          <a:xfrm flipH="1">
            <a:off x="9410925" y="1449387"/>
            <a:ext cx="2352450" cy="25971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1104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0EBBF-C710-0E45-4748-8DE71E595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67729-B824-09E8-CDA7-D9EA06E1D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Sikkerhed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A303D-EE9D-8326-7A4C-6647E9569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sz="2000" dirty="0">
                <a:latin typeface="Verdana" panose="020B0604030504040204" pitchFamily="34" charset="0"/>
                <a:ea typeface="Verdana" panose="020B0604030504040204" pitchFamily="34" charset="0"/>
              </a:rPr>
              <a:t>Signeringsportalen er ret beset bare en side på internettet. </a:t>
            </a:r>
          </a:p>
          <a:p>
            <a:pPr marL="0" indent="0">
              <a:buNone/>
            </a:pPr>
            <a:r>
              <a:rPr lang="da-DK" sz="2000" dirty="0">
                <a:latin typeface="Verdana" panose="020B0604030504040204" pitchFamily="34" charset="0"/>
                <a:ea typeface="Verdana" panose="020B0604030504040204" pitchFamily="34" charset="0"/>
              </a:rPr>
              <a:t>For at sikre, at udefrakommende ikke opretter et signeringsforløb på kommunens vegne, er der indført en række sikkerhedstiltag.</a:t>
            </a:r>
          </a:p>
          <a:p>
            <a:pPr marL="0" indent="0">
              <a:buNone/>
            </a:pPr>
            <a:r>
              <a:rPr lang="da-DK" sz="2000" dirty="0">
                <a:latin typeface="Verdana" panose="020B0604030504040204" pitchFamily="34" charset="0"/>
                <a:ea typeface="Verdana" panose="020B0604030504040204" pitchFamily="34" charset="0"/>
              </a:rPr>
              <a:t>Der stilles følgende krav til brugerne:</a:t>
            </a:r>
          </a:p>
          <a:p>
            <a:pPr lvl="1"/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aktiv </a:t>
            </a:r>
            <a:r>
              <a:rPr lang="da-DK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dixxxx</a:t>
            </a:r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 brugernavn, </a:t>
            </a:r>
          </a:p>
          <a:p>
            <a:pPr lvl="1"/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godkendt adgangskode (min. 15 tegn), </a:t>
            </a:r>
          </a:p>
          <a:p>
            <a:pPr lvl="1"/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have </a:t>
            </a:r>
            <a:r>
              <a:rPr lang="da-DK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Adaxes</a:t>
            </a:r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 rettigheden </a:t>
            </a:r>
            <a:r>
              <a:rPr lang="da-DK" sz="1800" u="sng" dirty="0">
                <a:latin typeface="Verdana" panose="020B0604030504040204" pitchFamily="34" charset="0"/>
                <a:ea typeface="Verdana" panose="020B0604030504040204" pitchFamily="34" charset="0"/>
              </a:rPr>
              <a:t>MitID Erhverv - Kvalificeret signering</a:t>
            </a:r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</a:p>
          <a:p>
            <a:pPr lvl="1"/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have en MitID Erhvervsidentitet,</a:t>
            </a:r>
          </a:p>
          <a:p>
            <a:pPr lvl="1"/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være på kommunens netværk.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648BB5-3630-FF5C-F0DE-E01298699C2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2AF79CE-3908-1147-A4C2-FDED3757074A}" type="datetime2">
              <a:rPr lang="da-DK" smtClean="0"/>
              <a:pPr/>
              <a:t>28. juli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DFC5D2-B8B9-6596-BCBC-E924F412D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  </a:t>
            </a:r>
            <a:fld id="{384B6154-A16E-4BE9-A890-4F642AFA4AB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C6F23886-F9D8-3827-621D-60E1F7DB25C5}"/>
              </a:ext>
            </a:extLst>
          </p:cNvPr>
          <p:cNvSpPr txBox="1"/>
          <p:nvPr/>
        </p:nvSpPr>
        <p:spPr>
          <a:xfrm rot="19977452">
            <a:off x="585335" y="2967334"/>
            <a:ext cx="8549329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</a:rPr>
              <a:t>Brugere, der opfylder de nævnte krav, og er logget ind i Citrix vil </a:t>
            </a:r>
            <a:r>
              <a:rPr lang="da-DK" b="1">
                <a:latin typeface="Verdana" panose="020B0604030504040204" pitchFamily="34" charset="0"/>
                <a:ea typeface="Verdana" panose="020B0604030504040204" pitchFamily="34" charset="0"/>
              </a:rPr>
              <a:t>have Single </a:t>
            </a:r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</a:rPr>
              <a:t>Sign-on, og komme direkte ind i portalen via Signeringsportal-ikonet i Citrix Programmer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34BF1B36-D4DF-893B-F91A-C48454A408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708" y="4699476"/>
            <a:ext cx="1480718" cy="148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259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E39C3-11FD-2E42-901B-08CE2DB31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Juridisk gyldig signering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6AD483-B020-474F-A4CF-DF26FE4BD1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0000" y="1597982"/>
            <a:ext cx="6840899" cy="4563122"/>
          </a:xfrm>
        </p:spPr>
        <p:txBody>
          <a:bodyPr>
            <a:normAutofit fontScale="40000" lnSpcReduction="20000"/>
          </a:bodyPr>
          <a:lstStyle/>
          <a:p>
            <a:pPr>
              <a:spcBef>
                <a:spcPts val="600"/>
              </a:spcBef>
            </a:pPr>
            <a:r>
              <a:rPr lang="da-DK" sz="4500" dirty="0">
                <a:latin typeface="Verdana" panose="020B0604030504040204" pitchFamily="34" charset="0"/>
                <a:ea typeface="Verdana" panose="020B0604030504040204" pitchFamily="34" charset="0"/>
              </a:rPr>
              <a:t>Når signeringen gennemføres af en privat person, sker det med personligt MitID.</a:t>
            </a:r>
          </a:p>
          <a:p>
            <a:pPr>
              <a:spcBef>
                <a:spcPts val="600"/>
              </a:spcBef>
            </a:pPr>
            <a:r>
              <a:rPr lang="da-DK" sz="4500" dirty="0">
                <a:latin typeface="Verdana" panose="020B0604030504040204" pitchFamily="34" charset="0"/>
                <a:ea typeface="Verdana" panose="020B0604030504040204" pitchFamily="34" charset="0"/>
              </a:rPr>
              <a:t>Når signeringen gennemføres af en virksomhed eller anden myndighed, sker det med MitID Erhverv.</a:t>
            </a:r>
          </a:p>
          <a:p>
            <a:pPr>
              <a:spcBef>
                <a:spcPts val="600"/>
              </a:spcBef>
            </a:pPr>
            <a:r>
              <a:rPr lang="da-DK" sz="4500" dirty="0">
                <a:latin typeface="Verdana" panose="020B0604030504040204" pitchFamily="34" charset="0"/>
                <a:ea typeface="Verdana" panose="020B0604030504040204" pitchFamily="34" charset="0"/>
              </a:rPr>
              <a:t>Selve signeringsforløbet er baseret på "</a:t>
            </a:r>
            <a:r>
              <a:rPr lang="da-DK" sz="4500" dirty="0" err="1">
                <a:latin typeface="Verdana" panose="020B0604030504040204" pitchFamily="34" charset="0"/>
                <a:ea typeface="Verdana" panose="020B0604030504040204" pitchFamily="34" charset="0"/>
              </a:rPr>
              <a:t>PAdES</a:t>
            </a:r>
            <a:r>
              <a:rPr lang="da-DK" sz="4500" dirty="0">
                <a:latin typeface="Verdana" panose="020B0604030504040204" pitchFamily="34" charset="0"/>
                <a:ea typeface="Verdana" panose="020B0604030504040204" pitchFamily="34" charset="0"/>
              </a:rPr>
              <a:t>", som står for "PDF Advanced Electronic </a:t>
            </a:r>
            <a:r>
              <a:rPr lang="da-DK" sz="4500" dirty="0" err="1">
                <a:latin typeface="Verdana" panose="020B0604030504040204" pitchFamily="34" charset="0"/>
                <a:ea typeface="Verdana" panose="020B0604030504040204" pitchFamily="34" charset="0"/>
              </a:rPr>
              <a:t>Signatures</a:t>
            </a:r>
            <a:r>
              <a:rPr lang="da-DK" sz="4500" dirty="0">
                <a:latin typeface="Verdana" panose="020B0604030504040204" pitchFamily="34" charset="0"/>
                <a:ea typeface="Verdana" panose="020B0604030504040204" pitchFamily="34" charset="0"/>
              </a:rPr>
              <a:t>" og er en standard for elektroniske signaturer, der specifikt gælder for PDF-dokumenter. </a:t>
            </a:r>
          </a:p>
          <a:p>
            <a:pPr>
              <a:spcBef>
                <a:spcPts val="600"/>
              </a:spcBef>
            </a:pPr>
            <a:r>
              <a:rPr lang="da-DK" sz="4500" dirty="0">
                <a:latin typeface="Verdana" panose="020B0604030504040204" pitchFamily="34" charset="0"/>
                <a:ea typeface="Verdana" panose="020B0604030504040204" pitchFamily="34" charset="0"/>
              </a:rPr>
              <a:t>Signeringsløsningens leverandør er optaget på </a:t>
            </a:r>
            <a:r>
              <a:rPr lang="da-DK" sz="4500" dirty="0" err="1">
                <a:latin typeface="Verdana" panose="020B0604030504040204" pitchFamily="34" charset="0"/>
                <a:ea typeface="Verdana" panose="020B0604030504040204" pitchFamily="34" charset="0"/>
              </a:rPr>
              <a:t>eIDAS</a:t>
            </a:r>
            <a:r>
              <a:rPr lang="da-DK" sz="4500" dirty="0">
                <a:latin typeface="Verdana" panose="020B0604030504040204" pitchFamily="34" charset="0"/>
                <a:ea typeface="Verdana" panose="020B0604030504040204" pitchFamily="34" charset="0"/>
              </a:rPr>
              <a:t>* liste over tillidstjenester, der må udstede kvalificerede certifikater til elektroniske signaturer.</a:t>
            </a:r>
          </a:p>
          <a:p>
            <a:endParaRPr lang="da-DK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933C28-4B40-BA45-9363-93C22E170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F79CE-3908-1147-A4C2-FDED3757074A}" type="datetime2">
              <a:rPr lang="da-DK" smtClean="0"/>
              <a:t>28. juli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58991-D2E0-9A48-B4B9-FC95D09F79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  </a:t>
            </a:r>
            <a:fld id="{384B6154-A16E-4BE9-A890-4F642AFA4ABD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" name="Pladsholder til billede 9" descr="Et billede, der indeholder tekst, skærmbillede, Font/skrifttype, nummer/tal&#10;&#10;AI-genereret indhold kan være ukorrekt.">
            <a:extLst>
              <a:ext uri="{FF2B5EF4-FFF2-40B4-BE49-F238E27FC236}">
                <a16:creationId xmlns:a16="http://schemas.microsoft.com/office/drawing/2014/main" id="{2A8B2756-A0B4-62CF-6DBA-C8D1002A401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5452" b="5452"/>
          <a:stretch/>
        </p:blipFill>
        <p:spPr>
          <a:xfrm>
            <a:off x="7378198" y="1885950"/>
            <a:ext cx="4453802" cy="32289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9B367536-1870-C400-6971-6F63B8D1042E}"/>
              </a:ext>
            </a:extLst>
          </p:cNvPr>
          <p:cNvSpPr txBox="1"/>
          <p:nvPr/>
        </p:nvSpPr>
        <p:spPr>
          <a:xfrm>
            <a:off x="8592590" y="5791771"/>
            <a:ext cx="3019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400" dirty="0"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r>
              <a:rPr lang="da-DK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eIDAS</a:t>
            </a:r>
            <a:r>
              <a:rPr lang="da-DK" sz="1400" dirty="0">
                <a:latin typeface="Verdana" panose="020B0604030504040204" pitchFamily="34" charset="0"/>
                <a:ea typeface="Verdana" panose="020B0604030504040204" pitchFamily="34" charset="0"/>
              </a:rPr>
              <a:t> er en EU-forordning</a:t>
            </a:r>
          </a:p>
        </p:txBody>
      </p:sp>
      <p:pic>
        <p:nvPicPr>
          <p:cNvPr id="8" name="Billede 7" descr="Et billede, der indeholder symbol, logo, Elektrisk blå&#10;&#10;AI-genereret indhold kan være ukorrekt.">
            <a:extLst>
              <a:ext uri="{FF2B5EF4-FFF2-40B4-BE49-F238E27FC236}">
                <a16:creationId xmlns:a16="http://schemas.microsoft.com/office/drawing/2014/main" id="{D956D867-EEE5-8F72-D2F4-19FF602CE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7295" y="5551487"/>
            <a:ext cx="527010" cy="69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13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5CC56-EC5E-67B9-4527-92B62AA29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174AB-D34F-D634-CB70-BC2856EA4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Underskriftsforløbet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B3E019-4E54-01C4-14D2-C2B148602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0000" y="1783801"/>
            <a:ext cx="6364650" cy="4156075"/>
          </a:xfrm>
        </p:spPr>
        <p:txBody>
          <a:bodyPr>
            <a:normAutofit/>
          </a:bodyPr>
          <a:lstStyle/>
          <a:p>
            <a:r>
              <a:rPr lang="da-DK" sz="2000" dirty="0">
                <a:latin typeface="Verdana" panose="020B0604030504040204" pitchFamily="34" charset="0"/>
                <a:ea typeface="Verdana" panose="020B0604030504040204" pitchFamily="34" charset="0"/>
              </a:rPr>
              <a:t>Et signeringsforløb har tre faser:</a:t>
            </a:r>
          </a:p>
          <a:p>
            <a:pPr marL="342900" indent="-342900">
              <a:buFont typeface="+mj-lt"/>
              <a:buAutoNum type="arabicPeriod"/>
            </a:pPr>
            <a:r>
              <a:rPr lang="da-DK" sz="2000" dirty="0">
                <a:latin typeface="Verdana" panose="020B0604030504040204" pitchFamily="34" charset="0"/>
                <a:ea typeface="Verdana" panose="020B0604030504040204" pitchFamily="34" charset="0"/>
              </a:rPr>
              <a:t>Opret forløbet via tre trin.</a:t>
            </a:r>
          </a:p>
          <a:p>
            <a:pPr marL="342900" indent="-342900">
              <a:buFont typeface="+mj-lt"/>
              <a:buAutoNum type="arabicPeriod"/>
            </a:pPr>
            <a:r>
              <a:rPr lang="da-DK" sz="2000" dirty="0">
                <a:latin typeface="Verdana" panose="020B0604030504040204" pitchFamily="34" charset="0"/>
                <a:ea typeface="Verdana" panose="020B0604030504040204" pitchFamily="34" charset="0"/>
              </a:rPr>
              <a:t>Partnerne underskriver dokumentet.</a:t>
            </a:r>
          </a:p>
          <a:p>
            <a:r>
              <a:rPr lang="da-DK" sz="2000" dirty="0">
                <a:latin typeface="Verdana" panose="020B0604030504040204" pitchFamily="34" charset="0"/>
                <a:ea typeface="Verdana" panose="020B0604030504040204" pitchFamily="34" charset="0"/>
              </a:rPr>
              <a:t>3. Det underskrevne dokument journaliseres.</a:t>
            </a:r>
          </a:p>
          <a:p>
            <a:endParaRPr lang="da-DK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A67DB1-7869-0502-FC8D-E0C6F88EF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F79CE-3908-1147-A4C2-FDED3757074A}" type="datetime2">
              <a:rPr lang="da-DK" smtClean="0"/>
              <a:t>28. juli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EF611-94BF-D2A8-7415-9AD73B7C3E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  </a:t>
            </a:r>
            <a:fld id="{384B6154-A16E-4BE9-A890-4F642AFA4ABD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28" name="Billede 27">
            <a:extLst>
              <a:ext uri="{FF2B5EF4-FFF2-40B4-BE49-F238E27FC236}">
                <a16:creationId xmlns:a16="http://schemas.microsoft.com/office/drawing/2014/main" id="{1892D54B-48C5-FF97-44FE-7AC31888C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7971" y="663574"/>
            <a:ext cx="4271818" cy="52863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" name="Billede 29">
            <a:extLst>
              <a:ext uri="{FF2B5EF4-FFF2-40B4-BE49-F238E27FC236}">
                <a16:creationId xmlns:a16="http://schemas.microsoft.com/office/drawing/2014/main" id="{68A102DF-7C25-8F7E-8BE0-F1A4D93CB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623" y="2565722"/>
            <a:ext cx="5138377" cy="2592231"/>
          </a:xfrm>
          <a:prstGeom prst="rect">
            <a:avLst/>
          </a:prstGeom>
        </p:spPr>
      </p:pic>
      <p:pic>
        <p:nvPicPr>
          <p:cNvPr id="34" name="Billede 33">
            <a:extLst>
              <a:ext uri="{FF2B5EF4-FFF2-40B4-BE49-F238E27FC236}">
                <a16:creationId xmlns:a16="http://schemas.microsoft.com/office/drawing/2014/main" id="{E9D33C8F-FDD7-8517-C90C-9C9B78415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09636">
            <a:off x="6181986" y="3333680"/>
            <a:ext cx="5669169" cy="2855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431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5737C-6F34-305D-DFBF-96C6AE2C9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B859F93C-CDAE-926C-473B-EBD9D51C7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9999" y="1773238"/>
            <a:ext cx="5448664" cy="417671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På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kommunens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intranet under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Hjælp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til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alle &gt;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Hjælp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til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IT-programmer ligger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siden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Signeringsportalen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Her finder du genveje til vejledninger, links og FAQ, så du nemt kan komme i gang med at oprette signeringsforløb.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4FF9229-A363-466F-E5EE-DCDC3C17B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33374"/>
            <a:ext cx="11497038" cy="1116013"/>
          </a:xfrm>
        </p:spPr>
        <p:txBody>
          <a:bodyPr anchor="b">
            <a:normAutofit/>
          </a:bodyPr>
          <a:lstStyle/>
          <a:p>
            <a:r>
              <a:rPr lang="da-DK" dirty="0"/>
              <a:t>Her får du hjælp til at komme i gang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8223725-9BB9-BAA7-6040-41F3C1750E5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10342619" y="6274289"/>
            <a:ext cx="115622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2AF79CE-3908-1147-A4C2-FDED3757074A}" type="datetime2">
              <a:rPr lang="da-DK" smtClean="0"/>
              <a:pPr>
                <a:spcAft>
                  <a:spcPts val="600"/>
                </a:spcAft>
              </a:pPr>
              <a:t>28. juli 2026</a:t>
            </a:fld>
            <a:endParaRPr lang="en-US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4FB3F24-A2C5-CE2F-9B4A-48B07637F1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  </a:t>
            </a:r>
            <a:fld id="{384B6154-A16E-4BE9-A890-4F642AFA4ABD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pic>
        <p:nvPicPr>
          <p:cNvPr id="10" name="Pladsholder til indhold 9">
            <a:extLst>
              <a:ext uri="{FF2B5EF4-FFF2-40B4-BE49-F238E27FC236}">
                <a16:creationId xmlns:a16="http://schemas.microsoft.com/office/drawing/2014/main" id="{8EF8BF03-77C8-7CC2-601A-9539BA3D3682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157" y="1776413"/>
            <a:ext cx="5236023" cy="4176712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1E331539-137A-4795-949C-35F6A28F6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431" y="3822262"/>
            <a:ext cx="3176291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1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p"/>
    </p:bldLst>
  </p:timing>
</p:sld>
</file>

<file path=ppt/theme/theme1.xml><?xml version="1.0" encoding="utf-8"?>
<a:theme xmlns:a="http://schemas.openxmlformats.org/drawingml/2006/main" name="Office-tema">
  <a:themeElements>
    <a:clrScheme name="Haderslev">
      <a:dk1>
        <a:srgbClr val="000000"/>
      </a:dk1>
      <a:lt1>
        <a:srgbClr val="FFFFFF"/>
      </a:lt1>
      <a:dk2>
        <a:srgbClr val="595959"/>
      </a:dk2>
      <a:lt2>
        <a:srgbClr val="E7E6E6"/>
      </a:lt2>
      <a:accent1>
        <a:srgbClr val="0066CC"/>
      </a:accent1>
      <a:accent2>
        <a:srgbClr val="FAA749"/>
      </a:accent2>
      <a:accent3>
        <a:srgbClr val="007167"/>
      </a:accent3>
      <a:accent4>
        <a:srgbClr val="B21D4B"/>
      </a:accent4>
      <a:accent5>
        <a:srgbClr val="0099FF"/>
      </a:accent5>
      <a:accent6>
        <a:srgbClr val="00CC66"/>
      </a:accent6>
      <a:hlink>
        <a:srgbClr val="0563C1"/>
      </a:hlink>
      <a:folHlink>
        <a:srgbClr val="954F72"/>
      </a:folHlink>
    </a:clrScheme>
    <a:fontScheme name="Ralewey">
      <a:majorFont>
        <a:latin typeface="Raleway ExtraBold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 Haderslev Kommune - med eksempler" id="{3A9617B6-D124-41E7-B702-81F037A16B06}" vid="{0A6B615C-A963-4212-B484-0C9F8D6CFF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6463A5C115AA9498FB0ACF2FBA84736" ma:contentTypeVersion="13" ma:contentTypeDescription="Opret et nyt dokument." ma:contentTypeScope="" ma:versionID="ba7840cc82bff60c6f26e4168426bf71">
  <xsd:schema xmlns:xsd="http://www.w3.org/2001/XMLSchema" xmlns:xs="http://www.w3.org/2001/XMLSchema" xmlns:p="http://schemas.microsoft.com/office/2006/metadata/properties" xmlns:ns2="4e8e0ec1-f440-462c-a1d0-102b14a1fec2" xmlns:ns3="1b316a93-5ef6-4c25-bc6b-228d62c17660" targetNamespace="http://schemas.microsoft.com/office/2006/metadata/properties" ma:root="true" ma:fieldsID="d12f8b3226e0b2fbb3159cfc9378eec7" ns2:_="" ns3:_="">
    <xsd:import namespace="4e8e0ec1-f440-462c-a1d0-102b14a1fec2"/>
    <xsd:import namespace="1b316a93-5ef6-4c25-bc6b-228d62c176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e0ec1-f440-462c-a1d0-102b14a1fe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316a93-5ef6-4c25-bc6b-228d62c1766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1534C3-5E27-4E20-A7BD-43BC5180BF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8e0ec1-f440-462c-a1d0-102b14a1fec2"/>
    <ds:schemaRef ds:uri="1b316a93-5ef6-4c25-bc6b-228d62c176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E631CE0-B431-4467-B4C4-58D310C91B7A}">
  <ds:schemaRefs>
    <ds:schemaRef ds:uri="4e8e0ec1-f440-462c-a1d0-102b14a1fec2"/>
    <ds:schemaRef ds:uri="http://schemas.microsoft.com/office/2006/documentManagement/types"/>
    <ds:schemaRef ds:uri="http://purl.org/dc/dcmitype/"/>
    <ds:schemaRef ds:uri="1b316a93-5ef6-4c25-bc6b-228d62c17660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F53C264-E418-4B16-96EE-CFE5E6EF4AB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Præsentation Haderslev Kommune - med eksempler</Template>
  <TotalTime>555</TotalTime>
  <Words>407</Words>
  <Application>Microsoft Office PowerPoint</Application>
  <PresentationFormat>Widescreen</PresentationFormat>
  <Paragraphs>54</Paragraphs>
  <Slides>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3" baseType="lpstr">
      <vt:lpstr>Arial</vt:lpstr>
      <vt:lpstr>Calibri</vt:lpstr>
      <vt:lpstr>Raleway</vt:lpstr>
      <vt:lpstr>Raleway ExtraBold</vt:lpstr>
      <vt:lpstr>Verdana</vt:lpstr>
      <vt:lpstr>Office-tema</vt:lpstr>
      <vt:lpstr>Velkommen til Signeringsportalen</vt:lpstr>
      <vt:lpstr>Kort om Signeringsportalen</vt:lpstr>
      <vt:lpstr>Sikkerhed</vt:lpstr>
      <vt:lpstr>Sikkerhed</vt:lpstr>
      <vt:lpstr>Juridisk gyldig signering </vt:lpstr>
      <vt:lpstr>Underskriftsforløbet</vt:lpstr>
      <vt:lpstr>Her får du hjælp til at komme i gang</vt:lpstr>
    </vt:vector>
  </TitlesOfParts>
  <Company>Haderslev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 Blasius</dc:creator>
  <cp:lastModifiedBy>Jan Blasius</cp:lastModifiedBy>
  <cp:revision>3</cp:revision>
  <cp:lastPrinted>2019-01-14T11:19:20Z</cp:lastPrinted>
  <dcterms:created xsi:type="dcterms:W3CDTF">2026-02-20T08:33:34Z</dcterms:created>
  <dcterms:modified xsi:type="dcterms:W3CDTF">2026-07-28T11:01:06Z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0x01010066463A5C115AA9498FB0ACF2FBA84736</vt:lpwstr>
  </property>
  <property fmtid="{D5CDD505-2E9C-101B-9397-08002B2CF9AE}" pid="3" name="Order">
    <vt:r8>20054300</vt:r8>
  </property>
  <property fmtid="{D5CDD505-2E9C-101B-9397-08002B2CF9AE}" pid="4" name="CloudStatistics_StoryID">
    <vt:lpwstr>f0c84485-f194-43b1-a1e1-f96edc42cbda</vt:lpwstr>
  </property>
</Properties>
</file>