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63" r:id="rId6"/>
    <p:sldId id="276" r:id="rId7"/>
    <p:sldId id="277" r:id="rId8"/>
    <p:sldId id="278" r:id="rId9"/>
    <p:sldId id="279" r:id="rId10"/>
    <p:sldId id="280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67"/>
    <a:srgbClr val="FAA749"/>
    <a:srgbClr val="0066CC"/>
    <a:srgbClr val="B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3" autoAdjust="0"/>
    <p:restoredTop sz="94704"/>
  </p:normalViewPr>
  <p:slideViewPr>
    <p:cSldViewPr snapToGrid="0">
      <p:cViewPr varScale="1">
        <p:scale>
          <a:sx n="98" d="100"/>
          <a:sy n="98" d="100"/>
        </p:scale>
        <p:origin x="72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65402-802A-C644-ACA1-A106A7847617}" type="datetimeFigureOut">
              <a:rPr lang="da-DK" smtClean="0"/>
              <a:t>21-08-2023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C585E-489E-B649-AD7A-61C7E352C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240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 med billede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773238"/>
            <a:ext cx="5761038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773238"/>
            <a:ext cx="5761037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2460" y="3510956"/>
            <a:ext cx="5471240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2944461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6000" y="1773727"/>
            <a:ext cx="39600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338148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37423" y="4425352"/>
            <a:ext cx="5471240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71813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32850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098460" y="4425353"/>
            <a:ext cx="5471240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6000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8574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9999" y="1773238"/>
            <a:ext cx="5448663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773238"/>
            <a:ext cx="5749748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75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1773238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333374"/>
            <a:ext cx="11497037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07906" y="1773239"/>
            <a:ext cx="5761038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34962" y="2551291"/>
            <a:ext cx="5473699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2551291"/>
            <a:ext cx="5761038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9999" y="1773238"/>
            <a:ext cx="5448664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08519" y="1777053"/>
            <a:ext cx="5723482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4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72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72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54350" y="0"/>
            <a:ext cx="4237650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på ikon for at tilføje billede</a:t>
            </a:r>
            <a:endParaRPr lang="en-US" dirty="0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BAA51113-2172-4BD1-9C49-9B9534968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05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sektion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Baggrundsbillede kan ændres via Design – Formater baggrund – </a:t>
            </a:r>
          </a:p>
          <a:p>
            <a:r>
              <a:rPr lang="da-DK" dirty="0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AA9C34E2-969E-4A5F-8044-A56FD1E63E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90331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9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-287664" y="-267372"/>
            <a:ext cx="12947946" cy="7392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8478"/>
            <a:ext cx="2151200" cy="65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7334" y="1773238"/>
            <a:ext cx="5739704" cy="4150540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 dirty="0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5448663" cy="4176712"/>
          </a:xfrm>
        </p:spPr>
        <p:txBody>
          <a:bodyPr anchor="t" anchorCtr="0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57360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5960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289" y="0"/>
            <a:ext cx="581995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1038" y="333374"/>
            <a:ext cx="57360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21038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21038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31801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81516"/>
            <a:ext cx="9000000" cy="4168434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17897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0818" y="6282890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21. august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51" r:id="rId4"/>
    <p:sldLayoutId id="2147483666" r:id="rId5"/>
    <p:sldLayoutId id="2147483663" r:id="rId6"/>
    <p:sldLayoutId id="2147483664" r:id="rId7"/>
    <p:sldLayoutId id="2147483650" r:id="rId8"/>
    <p:sldLayoutId id="2147483662" r:id="rId9"/>
    <p:sldLayoutId id="2147483657" r:id="rId10"/>
    <p:sldLayoutId id="2147483661" r:id="rId11"/>
    <p:sldLayoutId id="2147483667" r:id="rId12"/>
    <p:sldLayoutId id="2147483668" r:id="rId13"/>
    <p:sldLayoutId id="2147483654" r:id="rId14"/>
    <p:sldLayoutId id="2147483655" r:id="rId15"/>
    <p:sldLayoutId id="2147483652" r:id="rId16"/>
    <p:sldLayoutId id="2147483653" r:id="rId17"/>
    <p:sldLayoutId id="2147483656" r:id="rId18"/>
    <p:sldLayoutId id="2147483658" r:id="rId19"/>
    <p:sldLayoutId id="2147483659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FC9-0168-2243-B73C-2AB121189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HovedMED årshjul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A10BF-696C-AC4D-AA70-63823AF95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Periode: 2024-2029</a:t>
            </a:r>
          </a:p>
        </p:txBody>
      </p:sp>
    </p:spTree>
    <p:extLst>
      <p:ext uri="{BB962C8B-B14F-4D97-AF65-F5344CB8AC3E}">
        <p14:creationId xmlns:p14="http://schemas.microsoft.com/office/powerpoint/2010/main" val="167175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Budgetmæssige prioriteringer og ønsker </a:t>
            </a:r>
            <a:endParaRPr lang="da-DK" sz="10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950" dirty="0"/>
              <a:t>Temadrøftelse: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Fastlæggelse af strategi for den nye funktionsperiode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Godkendelse af arbejdsformen for funktionsperioden.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Opdatering af MED årshjul og plan for revision af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Revision af forretningsordenen</a:t>
            </a:r>
          </a:p>
          <a:p>
            <a:r>
              <a:rPr lang="da-DK" sz="950" dirty="0">
                <a:solidFill>
                  <a:schemeClr val="bg1"/>
                </a:solidFill>
              </a:rPr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Arbejdsmiljødrøftelsen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Status fra Sundhedsordningen </a:t>
            </a:r>
            <a:endParaRPr lang="da-DK" sz="950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Opfølgning på 3-i-1 og handleplanerne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chemeClr val="bg1"/>
                </a:solidFill>
              </a:rPr>
              <a:t>Tema: </a:t>
            </a:r>
            <a:r>
              <a:rPr lang="da-DK" sz="1000" dirty="0" err="1">
                <a:solidFill>
                  <a:schemeClr val="bg1"/>
                </a:solidFill>
              </a:rPr>
              <a:t>HovedMEDs</a:t>
            </a:r>
            <a:r>
              <a:rPr lang="da-DK" sz="1000" dirty="0">
                <a:solidFill>
                  <a:schemeClr val="bg1"/>
                </a:solidFill>
              </a:rPr>
              <a:t>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Revision af retningslinjen for arbejdsmiljø og 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Revision af retningslinje for større rationaliserings- og omstillingsprojekter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Status på 3-i-1 opfølgningsarbejdet og handleplanerne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Budgetmæssige prioriteringer og ønsker</a:t>
            </a:r>
            <a:endParaRPr lang="da-DK" sz="1000" b="1" dirty="0">
              <a:solidFill>
                <a:schemeClr val="bg1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chemeClr val="bg1"/>
                </a:solidFill>
              </a:rPr>
              <a:t>Tema:  Haderslev Kommune som attraktiv arbejdsplads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Drøftelse af det sociale kapitel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Budgetmæssige prioriteringer og ønsker som forberedelse til dialogmøde med Økonomiudvalget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for det kommende år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chemeClr val="bg1"/>
                </a:solidFill>
              </a:rPr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Kompetenceudvikling, herunder brug af de centrale Kompetencemidler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Aktiviteter til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Tema for temamødet i maj besluttes 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1104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Fysisk APV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Status fra Sundhedsordningen</a:t>
            </a:r>
            <a:endParaRPr lang="da-DK" sz="1000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sz="1000" dirty="0">
              <a:solidFill>
                <a:schemeClr val="bg1"/>
              </a:solidFill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</a:t>
            </a:r>
            <a:r>
              <a:rPr lang="da-DK" sz="1000" dirty="0" err="1">
                <a:solidFill>
                  <a:schemeClr val="bg1"/>
                </a:solidFill>
              </a:rPr>
              <a:t>HovedMEDs</a:t>
            </a:r>
            <a:r>
              <a:rPr lang="da-DK" sz="1000" dirty="0">
                <a:solidFill>
                  <a:schemeClr val="bg1"/>
                </a:solidFill>
              </a:rPr>
              <a:t> retningslinjer 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retningslinjerne for uacceptabel adfærd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 for rygning samt indtagelse af alkohol og andre rusmidler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Fysisk APV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54" y="3719170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Arbejdsmiljødrøftelse</a:t>
            </a:r>
            <a:endParaRPr lang="da-DK" sz="1000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 Haderslev Kommune som attraktiv arbejdsplads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Drøftelse af Det Sociale Kapitel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som forberedelse til dialogmøde med Økonomiudvalget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for det kommende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Fysisk APV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Kompetenceudvikling, herunder brug af de centrale Kompetencemidler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Aktiviteter til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og drøftelse af bilag 8 - Kompensationsmodel for deltagelse i </a:t>
            </a:r>
            <a:r>
              <a:rPr lang="da-DK" sz="1000" dirty="0" err="1"/>
              <a:t>HovedMED</a:t>
            </a:r>
            <a:r>
              <a:rPr lang="da-DK" sz="1000" dirty="0"/>
              <a:t> og </a:t>
            </a:r>
            <a:r>
              <a:rPr lang="da-DK" sz="1000" dirty="0" err="1"/>
              <a:t>FagMED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den Lokale MED-aftale jf. §10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Arbejdsmiljødrøftelse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Forberedelse til valg: opstillingsberettigede </a:t>
            </a:r>
            <a:r>
              <a:rPr lang="da-DK" sz="1000" dirty="0" err="1"/>
              <a:t>AMR’ere</a:t>
            </a:r>
            <a:endParaRPr lang="da-DK" sz="1000" dirty="0"/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BF28C319-B8A2-B49A-7CD6-B3CDEC4758F8}"/>
              </a:ext>
            </a:extLst>
          </p:cNvPr>
          <p:cNvSpPr txBox="1"/>
          <p:nvPr/>
        </p:nvSpPr>
        <p:spPr>
          <a:xfrm rot="5400000">
            <a:off x="10909038" y="5763212"/>
            <a:ext cx="1446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>
                <a:solidFill>
                  <a:srgbClr val="FF0000"/>
                </a:solidFill>
              </a:rPr>
              <a:t>Valg til MED</a:t>
            </a:r>
          </a:p>
          <a:p>
            <a:pPr algn="ctr"/>
            <a:r>
              <a:rPr lang="da-DK" sz="1100" dirty="0">
                <a:solidFill>
                  <a:srgbClr val="FF0000"/>
                </a:solidFill>
              </a:rPr>
              <a:t>og AMO</a:t>
            </a:r>
          </a:p>
        </p:txBody>
      </p:sp>
    </p:spTree>
    <p:extLst>
      <p:ext uri="{BB962C8B-B14F-4D97-AF65-F5344CB8AC3E}">
        <p14:creationId xmlns:p14="http://schemas.microsoft.com/office/powerpoint/2010/main" val="205952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900"/>
              <a:t>Forberedelse til 3-i-1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850" dirty="0"/>
              <a:t>Temadrøftelse: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/>
              <a:t>Fastlæggelse af strategi for den nye funktionsperiode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/>
              <a:t>Godkendelse af arbejdsformen for funktionsperioden.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/>
              <a:t>Opdatering af MED årshjul og plan for revision af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/>
              <a:t>Revision af forretningsordenen</a:t>
            </a:r>
          </a:p>
          <a:p>
            <a:r>
              <a:rPr lang="da-DK" sz="850" dirty="0">
                <a:solidFill>
                  <a:schemeClr val="bg1"/>
                </a:solidFill>
              </a:rPr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>
                <a:solidFill>
                  <a:schemeClr val="bg1"/>
                </a:solidFill>
              </a:rPr>
              <a:t>Arbejdsmiljødrøftelsen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>
                <a:solidFill>
                  <a:schemeClr val="bg1"/>
                </a:solidFill>
              </a:rPr>
              <a:t>Status fra Sundhedsordningen </a:t>
            </a:r>
            <a:endParaRPr lang="da-DK" sz="8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850" dirty="0"/>
              <a:t>Forberedelse til 3-i-1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Forberedelse til 3-i-1</a:t>
            </a:r>
            <a:endParaRPr lang="da-DK" sz="1000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Temadrøftelse: 3-i-1</a:t>
            </a:r>
          </a:p>
          <a:p>
            <a:endParaRPr lang="da-DK" sz="1000" dirty="0"/>
          </a:p>
          <a:p>
            <a:r>
              <a:rPr lang="da-DK" sz="1000" dirty="0"/>
              <a:t>Tema: </a:t>
            </a:r>
            <a:r>
              <a:rPr lang="da-DK" sz="1000" dirty="0" err="1">
                <a:solidFill>
                  <a:schemeClr val="bg1"/>
                </a:solidFill>
              </a:rPr>
              <a:t>HovedMEDs</a:t>
            </a:r>
            <a:r>
              <a:rPr lang="da-DK" sz="1000" dirty="0">
                <a:solidFill>
                  <a:schemeClr val="bg1"/>
                </a:solidFill>
              </a:rPr>
              <a:t> retningslinjer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retningslinjen for arbejdsmiljø og 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 for sygefravær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sz="1000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 Haderslev Kommune som attraktiv arbejdsplads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Drøftelse af Det sociale kapitel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som forberedelse til dialogmøde med Økonomiudvalget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for det kommende år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Opfølgning på 3-i-1 og handleplanerne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Kompetenceudvikling, herunder brug af de centrale Kompetencemidler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Aktiviteter for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Tema for temamødet i maj besluttes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3-i-1 processen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2B44B442-DCAA-AB56-F488-CD8356A17A99}"/>
              </a:ext>
            </a:extLst>
          </p:cNvPr>
          <p:cNvSpPr txBox="1"/>
          <p:nvPr/>
        </p:nvSpPr>
        <p:spPr>
          <a:xfrm rot="5400000">
            <a:off x="10857899" y="2680238"/>
            <a:ext cx="1446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>
                <a:solidFill>
                  <a:srgbClr val="FF0000"/>
                </a:solidFill>
              </a:rPr>
              <a:t>Gennemførsel </a:t>
            </a:r>
          </a:p>
          <a:p>
            <a:pPr algn="ctr"/>
            <a:r>
              <a:rPr lang="da-DK" sz="1100" dirty="0">
                <a:solidFill>
                  <a:srgbClr val="FF0000"/>
                </a:solidFill>
              </a:rPr>
              <a:t>af 3-i-1</a:t>
            </a:r>
          </a:p>
        </p:txBody>
      </p:sp>
    </p:spTree>
    <p:extLst>
      <p:ext uri="{BB962C8B-B14F-4D97-AF65-F5344CB8AC3E}">
        <p14:creationId xmlns:p14="http://schemas.microsoft.com/office/powerpoint/2010/main" val="363214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Status fra Sundhedsordningen</a:t>
            </a:r>
            <a:endParaRPr lang="da-DK" sz="1000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Opfølgning på 3-i-1 og handleplanerne</a:t>
            </a:r>
            <a:endParaRPr lang="da-DK" sz="1000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</a:t>
            </a:r>
            <a:r>
              <a:rPr lang="da-DK" sz="1000" dirty="0" err="1">
                <a:solidFill>
                  <a:schemeClr val="bg1"/>
                </a:solidFill>
              </a:rPr>
              <a:t>HovedMEDs</a:t>
            </a:r>
            <a:r>
              <a:rPr lang="da-DK" sz="1000" dirty="0">
                <a:solidFill>
                  <a:schemeClr val="bg1"/>
                </a:solidFill>
              </a:rPr>
              <a:t> retningslinjer 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 for større rationaliserings- og omstillingsprojekter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 for det rummelige arbejdsmarked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Status på 3-i-1 opfølgningsarbejdet og handleplanerne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Arbejdsmiljødrøftelse</a:t>
            </a:r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 Haderslev Kommune som attraktiv arbejdsplads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Drøftelse af det sociale kapitel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som forberedelse til dialogmøde med Økonomiudvalget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for det kommende år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Kompetenceudvikling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Aktiviteter for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Tema for temamødet i maj besluttes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og drøftelse af bilag 8 - Kompensationsmodel for deltagelse i </a:t>
            </a:r>
            <a:r>
              <a:rPr lang="da-DK" sz="1000" dirty="0" err="1"/>
              <a:t>HovedMED</a:t>
            </a:r>
            <a:r>
              <a:rPr lang="da-DK" sz="1000" dirty="0"/>
              <a:t> og </a:t>
            </a:r>
            <a:r>
              <a:rPr lang="da-DK" sz="1000" dirty="0" err="1"/>
              <a:t>FagMED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den Lokale MED-aftale jf. §10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Arbejdsmiljødrøftelse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E4FEE4FE-539A-F7C8-3AAD-61F9B2BB93FB}"/>
              </a:ext>
            </a:extLst>
          </p:cNvPr>
          <p:cNvSpPr txBox="1"/>
          <p:nvPr/>
        </p:nvSpPr>
        <p:spPr>
          <a:xfrm rot="5400000">
            <a:off x="10909038" y="5763212"/>
            <a:ext cx="1446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>
                <a:solidFill>
                  <a:srgbClr val="FF0000"/>
                </a:solidFill>
              </a:rPr>
              <a:t>Valg til MED</a:t>
            </a:r>
          </a:p>
          <a:p>
            <a:pPr algn="ctr"/>
            <a:r>
              <a:rPr lang="da-DK" sz="1100" dirty="0">
                <a:solidFill>
                  <a:srgbClr val="FF0000"/>
                </a:solidFill>
              </a:rPr>
              <a:t>og AMO</a:t>
            </a:r>
          </a:p>
        </p:txBody>
      </p:sp>
    </p:spTree>
    <p:extLst>
      <p:ext uri="{BB962C8B-B14F-4D97-AF65-F5344CB8AC3E}">
        <p14:creationId xmlns:p14="http://schemas.microsoft.com/office/powerpoint/2010/main" val="207827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Fysisk APV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3495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950" dirty="0"/>
              <a:t>Temadrøftelse: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Fastlæggelse af strategi for den nye funktionsperiode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Godkendelse af arbejdsformen for funktionsperioden.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Opdatering af MED årshjul og plan for revision af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/>
              <a:t>Revision af forretningsordenen</a:t>
            </a:r>
          </a:p>
          <a:p>
            <a:r>
              <a:rPr lang="da-DK" sz="950" dirty="0"/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Arbejdsmiljødrøftelsen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950" dirty="0">
                <a:solidFill>
                  <a:schemeClr val="bg1"/>
                </a:solidFill>
              </a:rPr>
              <a:t>Status fra Sundhedsordningen </a:t>
            </a:r>
            <a:endParaRPr lang="da-DK" sz="950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000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HovedMEDs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retningslinjen for arbejdsmiljø og 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retningslinjerne for uacceptabel adfærd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Fysisk APV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sz="1000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 Haderslev Kommune som attraktiv arbejdsplads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Drøftelse af Det Sociale Kapitel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som forberedelse til dialogmøde med Økonomiudvalget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ofr det kommende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retningslinjerne for rygning samt indtagelse af alkohol og andre rusmidler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Fysisk APV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Kompetenceudvikling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Aktiviteter for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Tema for temamødet i maj besluttes 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9386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900"/>
              <a:t>Forberedelse til 3-i-1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87900" y="7325066"/>
            <a:ext cx="9000000" cy="4168434"/>
          </a:xfrm>
        </p:spPr>
        <p:txBody>
          <a:bodyPr/>
          <a:lstStyle/>
          <a:p>
            <a:r>
              <a:rPr lang="da-DK" dirty="0"/>
              <a:t>Vi er en vækstorienteret kommune, der gerne vil yde en god service for vores virksomheder, som er med til at skabe arbejdspladser og velfærd. </a:t>
            </a:r>
          </a:p>
          <a:p>
            <a:r>
              <a:rPr lang="da-DK" dirty="0"/>
              <a:t>Vi har en attraktiv beliggenhed som den sydligst beliggende kommune i Trekantsområdet, tæt på bl.a. Tyskland og Billund Lufthavn. </a:t>
            </a:r>
          </a:p>
          <a:p>
            <a:r>
              <a:rPr lang="da-DK" dirty="0"/>
              <a:t>Vi har tillige en veludviklet infrastruktur tæt på motorvejen, kort afstand til flere godshavne, gode og billige erhvervsgrunde samt adgang til stabil og velkvalificeret arbejdskraft.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21. august 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arbejdsmiljø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Forberedelse af dialog-mødet med ØU: personale-politiske 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Årlig status fra arbejdsmiljøområdet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bg1"/>
                </a:solidFill>
              </a:rPr>
              <a:t>Status fra Sundhedsordningen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Forberedelse til 3-i-1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Forberedelse til 3-i-1</a:t>
            </a:r>
            <a:endParaRPr lang="da-DK" sz="1000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22016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HovedMED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6210735" y="220167"/>
            <a:ext cx="233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FagMED</a:t>
            </a:r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46654" y="220167"/>
            <a:ext cx="230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/>
              <a:t>LokalMED</a:t>
            </a:r>
            <a:endParaRPr lang="da-DK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Temadrøftelse: 3-i-1</a:t>
            </a:r>
          </a:p>
          <a:p>
            <a:endParaRPr lang="da-DK" sz="1000" dirty="0"/>
          </a:p>
          <a:p>
            <a:r>
              <a:rPr lang="da-DK" sz="1000" dirty="0"/>
              <a:t>Tema: </a:t>
            </a:r>
            <a:r>
              <a:rPr lang="da-DK" sz="1000" dirty="0" err="1">
                <a:solidFill>
                  <a:schemeClr val="bg1"/>
                </a:solidFill>
              </a:rPr>
              <a:t>HovedMEDs</a:t>
            </a:r>
            <a:r>
              <a:rPr lang="da-DK" sz="1000" dirty="0">
                <a:solidFill>
                  <a:schemeClr val="bg1"/>
                </a:solidFill>
              </a:rPr>
              <a:t> retningslinjer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Regnskab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 for sygefravær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/>
              <a:t>Budgetmæssige prioriteringer og ønsker </a:t>
            </a:r>
            <a:endParaRPr lang="da-DK" sz="1000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/>
              <a:t>Arbejdsmiljødrøftelse</a:t>
            </a:r>
            <a:endParaRPr lang="da-DK" sz="1000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 Haderslev Kommune som attraktiv arbejdsplads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Drøftelse af Det sociale kapitel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Budgetmæssige prioriteringer og ønsker som forberedelse til dialogmøde med Økonomiudvalget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 err="1"/>
              <a:t>HovedMEDs</a:t>
            </a:r>
            <a:r>
              <a:rPr lang="da-DK" sz="1000" dirty="0"/>
              <a:t> mødekalender for det kommende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Revision af retningslinjer for adfærd i arbejdstiden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/>
              <a:t>Opfølgning på 3-i-1 og handleplanerne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/>
              <a:t>Tema: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budgetlægningsfasen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Kompetenceudvikling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Aktiviteter for anvendelse af AKUT-midler for det kommende år aftales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Tema for temamødet i maj besluttes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3-i-1 processen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og drøftelse af bilag 8 - Kompensationsmodel for deltagelse i </a:t>
            </a:r>
            <a:r>
              <a:rPr lang="da-DK" sz="1000" dirty="0" err="1"/>
              <a:t>HovedMED</a:t>
            </a:r>
            <a:r>
              <a:rPr lang="da-DK" sz="1000" dirty="0"/>
              <a:t> og </a:t>
            </a:r>
            <a:r>
              <a:rPr lang="da-DK" sz="1000" dirty="0" err="1"/>
              <a:t>FagMED</a:t>
            </a:r>
            <a:endParaRPr lang="da-DK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Evaluering af den Lokale MED-aftale jf. §10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000" dirty="0"/>
              <a:t>Arbejdsmiljødrøftelse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283A4779-49D8-D0C6-FB26-5A60417C09CA}"/>
              </a:ext>
            </a:extLst>
          </p:cNvPr>
          <p:cNvSpPr txBox="1"/>
          <p:nvPr/>
        </p:nvSpPr>
        <p:spPr>
          <a:xfrm rot="5400000">
            <a:off x="10909038" y="5763215"/>
            <a:ext cx="1446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>
                <a:solidFill>
                  <a:srgbClr val="FF0000"/>
                </a:solidFill>
              </a:rPr>
              <a:t>Valg til MED</a:t>
            </a:r>
          </a:p>
          <a:p>
            <a:pPr algn="ctr"/>
            <a:r>
              <a:rPr lang="da-DK" sz="1100" dirty="0">
                <a:solidFill>
                  <a:srgbClr val="FF0000"/>
                </a:solidFill>
              </a:rPr>
              <a:t>og AMO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76CFB654-0B6A-98F3-BCAB-F84BD75E993B}"/>
              </a:ext>
            </a:extLst>
          </p:cNvPr>
          <p:cNvSpPr txBox="1"/>
          <p:nvPr/>
        </p:nvSpPr>
        <p:spPr>
          <a:xfrm rot="5400000">
            <a:off x="10909038" y="2680239"/>
            <a:ext cx="1446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>
                <a:solidFill>
                  <a:srgbClr val="FF0000"/>
                </a:solidFill>
              </a:rPr>
              <a:t>Gennemførsel </a:t>
            </a:r>
          </a:p>
          <a:p>
            <a:pPr algn="ctr"/>
            <a:r>
              <a:rPr lang="da-DK" sz="1100" dirty="0">
                <a:solidFill>
                  <a:srgbClr val="FF0000"/>
                </a:solidFill>
              </a:rPr>
              <a:t>af 3-i-1</a:t>
            </a:r>
          </a:p>
        </p:txBody>
      </p:sp>
    </p:spTree>
    <p:extLst>
      <p:ext uri="{BB962C8B-B14F-4D97-AF65-F5344CB8AC3E}">
        <p14:creationId xmlns:p14="http://schemas.microsoft.com/office/powerpoint/2010/main" val="25938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derslev PPT Template" id="{5169153E-6254-3E4E-ACE1-B446C00637A2}" vid="{7CA02952-F203-D74C-A6C9-8CE77CF49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6" ma:contentTypeDescription="Opret et nyt dokument." ma:contentTypeScope="" ma:versionID="4d15a02aa72226072ee04ce596742ed0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9d9e49b666c43dd458b98097e46add76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08658e3-25d0-4fb7-83f6-9b3a1dc7de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30195b-7c32-4fae-b4d0-fd51bd66d269}" ma:internalName="TaxCatchAll" ma:showField="CatchAllData" ma:web="1b316a93-5ef6-4c25-bc6b-228d62c17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8e0ec1-f440-462c-a1d0-102b14a1fec2">
      <Terms xmlns="http://schemas.microsoft.com/office/infopath/2007/PartnerControls"/>
    </lcf76f155ced4ddcb4097134ff3c332f>
    <TaxCatchAll xmlns="1b316a93-5ef6-4c25-bc6b-228d62c17660" xsi:nil="true"/>
  </documentManagement>
</p:properties>
</file>

<file path=customXml/itemProps1.xml><?xml version="1.0" encoding="utf-8"?>
<ds:datastoreItem xmlns:ds="http://schemas.openxmlformats.org/officeDocument/2006/customXml" ds:itemID="{98A51634-F705-4884-82E4-3C7698DE0D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0DE782-EF2C-4E5A-BE43-02461D9B2E5F}">
  <ds:schemaRefs>
    <ds:schemaRef ds:uri="1b316a93-5ef6-4c25-bc6b-228d62c17660"/>
    <ds:schemaRef ds:uri="4e8e0ec1-f440-462c-a1d0-102b14a1fe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C37A830-9F3A-4E2C-8D5A-FDEC36BB241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b316a93-5ef6-4c25-bc6b-228d62c17660"/>
    <ds:schemaRef ds:uri="4e8e0ec1-f440-462c-a1d0-102b14a1fec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1463</Words>
  <Application>Microsoft Office PowerPoint</Application>
  <PresentationFormat>Widescreen</PresentationFormat>
  <Paragraphs>254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Raleway</vt:lpstr>
      <vt:lpstr>Raleway ExtraBold</vt:lpstr>
      <vt:lpstr>Office Theme</vt:lpstr>
      <vt:lpstr>HovedMED årshjul</vt:lpstr>
      <vt:lpstr>År: 2024</vt:lpstr>
      <vt:lpstr>År: 2025</vt:lpstr>
      <vt:lpstr>År: 2026</vt:lpstr>
      <vt:lpstr>År: 2027</vt:lpstr>
      <vt:lpstr>År: 2028</vt:lpstr>
      <vt:lpstr>År: 2029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Gitte Ebsen Jensen</cp:lastModifiedBy>
  <cp:revision>35</cp:revision>
  <cp:lastPrinted>2023-04-18T12:27:46Z</cp:lastPrinted>
  <dcterms:created xsi:type="dcterms:W3CDTF">2019-01-15T10:30:55Z</dcterms:created>
  <dcterms:modified xsi:type="dcterms:W3CDTF">2023-08-21T05:23:09Z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Order">
    <vt:r8>20055300</vt:r8>
  </property>
  <property fmtid="{D5CDD505-2E9C-101B-9397-08002B2CF9AE}" pid="4" name="MediaServiceImageTags">
    <vt:lpwstr/>
  </property>
  <property fmtid="{D5CDD505-2E9C-101B-9397-08002B2CF9AE}" pid="5" name="AcadreDocumentId">
    <vt:i4>5992956</vt:i4>
  </property>
  <property fmtid="{D5CDD505-2E9C-101B-9397-08002B2CF9AE}" pid="6" name="AcadreCaseId">
    <vt:i4>623844</vt:i4>
  </property>
</Properties>
</file>