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4"/>
  </p:notesMasterIdLst>
  <p:sldIdLst>
    <p:sldId id="256" r:id="rId5"/>
    <p:sldId id="275" r:id="rId6"/>
    <p:sldId id="276" r:id="rId7"/>
    <p:sldId id="277" r:id="rId8"/>
    <p:sldId id="278" r:id="rId9"/>
    <p:sldId id="279" r:id="rId10"/>
    <p:sldId id="280" r:id="rId11"/>
    <p:sldId id="281" r:id="rId12"/>
    <p:sldId id="28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6C62"/>
    <a:srgbClr val="FF6600"/>
    <a:srgbClr val="0099FF"/>
    <a:srgbClr val="FC1C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59C4FA-0775-4451-A7D9-543F49765133}" v="8" dt="2020-08-20T08:42:01.5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13" autoAdjust="0"/>
    <p:restoredTop sz="94704"/>
  </p:normalViewPr>
  <p:slideViewPr>
    <p:cSldViewPr snapToGrid="0">
      <p:cViewPr varScale="1">
        <p:scale>
          <a:sx n="112" d="100"/>
          <a:sy n="112" d="100"/>
        </p:scale>
        <p:origin x="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48C6958-DF02-43AB-8C33-7584EA0FB930}" type="doc">
      <dgm:prSet loTypeId="urn:microsoft.com/office/officeart/2005/8/layout/radial6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da-DK"/>
        </a:p>
      </dgm:t>
    </dgm:pt>
    <dgm:pt modelId="{3300FD05-286C-4ABF-A6CD-E6C1AC923BD4}">
      <dgm:prSet phldrT="[Tekst]"/>
      <dgm:spPr>
        <a:xfrm>
          <a:off x="2866677" y="1930573"/>
          <a:ext cx="2115516" cy="2115516"/>
        </a:xfrm>
        <a:prstGeom prst="ellipse">
          <a:avLst/>
        </a:prstGeom>
      </dgm:spPr>
      <dgm:t>
        <a:bodyPr/>
        <a:lstStyle/>
        <a:p>
          <a:r>
            <a:rPr lang="da-DK">
              <a:latin typeface="Calibri"/>
              <a:ea typeface="+mn-ea"/>
              <a:cs typeface="+mn-cs"/>
            </a:rPr>
            <a:t>Jobanalyse</a:t>
          </a:r>
        </a:p>
      </dgm:t>
    </dgm:pt>
    <dgm:pt modelId="{59CC6DB7-DED2-4610-8C91-441B018AB0FC}" type="parTrans" cxnId="{0EAEE01B-433C-4C3C-B4C8-8FD2108FD454}">
      <dgm:prSet/>
      <dgm:spPr/>
      <dgm:t>
        <a:bodyPr/>
        <a:lstStyle/>
        <a:p>
          <a:endParaRPr lang="da-DK"/>
        </a:p>
      </dgm:t>
    </dgm:pt>
    <dgm:pt modelId="{A714CABE-DC3A-46C7-B5B8-64C7272DDA05}" type="sibTrans" cxnId="{0EAEE01B-433C-4C3C-B4C8-8FD2108FD454}">
      <dgm:prSet/>
      <dgm:spPr/>
      <dgm:t>
        <a:bodyPr/>
        <a:lstStyle/>
        <a:p>
          <a:endParaRPr lang="da-DK"/>
        </a:p>
      </dgm:t>
    </dgm:pt>
    <dgm:pt modelId="{8CC85BCC-E46F-4C60-9D11-A240164CDABC}">
      <dgm:prSet phldrT="[Tekst]"/>
      <dgm:spPr>
        <a:xfrm>
          <a:off x="3184005" y="1975"/>
          <a:ext cx="1480861" cy="1480861"/>
        </a:xfrm>
        <a:prstGeom prst="ellipse">
          <a:avLst/>
        </a:prstGeom>
      </dgm:spPr>
      <dgm:t>
        <a:bodyPr/>
        <a:lstStyle/>
        <a:p>
          <a:r>
            <a:rPr lang="da-DK">
              <a:latin typeface="Calibri"/>
              <a:ea typeface="+mn-ea"/>
              <a:cs typeface="+mn-cs"/>
            </a:rPr>
            <a:t>Personlige egenskaber</a:t>
          </a:r>
        </a:p>
      </dgm:t>
    </dgm:pt>
    <dgm:pt modelId="{B47835A4-EE15-49DE-9BED-CD5A14A114EA}" type="parTrans" cxnId="{70F2C841-EF3A-40B8-A884-18E6D8C36D10}">
      <dgm:prSet/>
      <dgm:spPr/>
      <dgm:t>
        <a:bodyPr/>
        <a:lstStyle/>
        <a:p>
          <a:endParaRPr lang="da-DK"/>
        </a:p>
      </dgm:t>
    </dgm:pt>
    <dgm:pt modelId="{64F9BC80-971C-4EB9-B8FA-D55FB79E7FF7}" type="sibTrans" cxnId="{70F2C841-EF3A-40B8-A884-18E6D8C36D10}">
      <dgm:prSet/>
      <dgm:spPr>
        <a:xfrm>
          <a:off x="1625199" y="689095"/>
          <a:ext cx="4598473" cy="4598473"/>
        </a:xfrm>
        <a:prstGeom prst="blockArc">
          <a:avLst>
            <a:gd name="adj1" fmla="val 16200000"/>
            <a:gd name="adj2" fmla="val 0"/>
            <a:gd name="adj3" fmla="val 4637"/>
          </a:avLst>
        </a:prstGeom>
      </dgm:spPr>
      <dgm:t>
        <a:bodyPr/>
        <a:lstStyle/>
        <a:p>
          <a:endParaRPr lang="da-DK"/>
        </a:p>
      </dgm:t>
    </dgm:pt>
    <dgm:pt modelId="{413F0380-E010-49BF-ADEB-03BB457CDC05}">
      <dgm:prSet phldrT="[Tekst]"/>
      <dgm:spPr>
        <a:xfrm>
          <a:off x="5429931" y="2247901"/>
          <a:ext cx="1480861" cy="1480861"/>
        </a:xfrm>
        <a:prstGeom prst="ellipse">
          <a:avLst/>
        </a:prstGeom>
      </dgm:spPr>
      <dgm:t>
        <a:bodyPr/>
        <a:lstStyle/>
        <a:p>
          <a:r>
            <a:rPr lang="da-DK">
              <a:latin typeface="Calibri"/>
              <a:ea typeface="+mn-ea"/>
              <a:cs typeface="+mn-cs"/>
            </a:rPr>
            <a:t>Kultur og rammer</a:t>
          </a:r>
          <a:endParaRPr lang="da-DK" dirty="0">
            <a:latin typeface="Calibri"/>
            <a:ea typeface="+mn-ea"/>
            <a:cs typeface="+mn-cs"/>
          </a:endParaRPr>
        </a:p>
      </dgm:t>
    </dgm:pt>
    <dgm:pt modelId="{BA1416CA-760C-4EC9-8076-B7246BE22337}" type="parTrans" cxnId="{2E301425-BD10-4ADC-BEBB-97B3FD3853A8}">
      <dgm:prSet/>
      <dgm:spPr/>
      <dgm:t>
        <a:bodyPr/>
        <a:lstStyle/>
        <a:p>
          <a:endParaRPr lang="da-DK"/>
        </a:p>
      </dgm:t>
    </dgm:pt>
    <dgm:pt modelId="{AC8C9409-D35C-4D7B-AFFC-B962520CC59B}" type="sibTrans" cxnId="{2E301425-BD10-4ADC-BEBB-97B3FD3853A8}">
      <dgm:prSet/>
      <dgm:spPr>
        <a:xfrm>
          <a:off x="1625199" y="689095"/>
          <a:ext cx="4598473" cy="4598473"/>
        </a:xfrm>
        <a:prstGeom prst="blockArc">
          <a:avLst>
            <a:gd name="adj1" fmla="val 0"/>
            <a:gd name="adj2" fmla="val 5400000"/>
            <a:gd name="adj3" fmla="val 4637"/>
          </a:avLst>
        </a:prstGeom>
      </dgm:spPr>
      <dgm:t>
        <a:bodyPr/>
        <a:lstStyle/>
        <a:p>
          <a:endParaRPr lang="da-DK"/>
        </a:p>
      </dgm:t>
    </dgm:pt>
    <dgm:pt modelId="{B5DB3E0E-4E82-46E7-982F-FDA34021474F}">
      <dgm:prSet phldrT="[Tekst]"/>
      <dgm:spPr>
        <a:xfrm>
          <a:off x="3184005" y="4493827"/>
          <a:ext cx="1480861" cy="1480861"/>
        </a:xfrm>
        <a:prstGeom prst="ellipse">
          <a:avLst/>
        </a:prstGeom>
      </dgm:spPr>
      <dgm:t>
        <a:bodyPr/>
        <a:lstStyle/>
        <a:p>
          <a:r>
            <a:rPr lang="da-DK">
              <a:latin typeface="Calibri"/>
              <a:ea typeface="+mn-ea"/>
              <a:cs typeface="+mn-cs"/>
            </a:rPr>
            <a:t>Resultater og  opgave</a:t>
          </a:r>
        </a:p>
      </dgm:t>
    </dgm:pt>
    <dgm:pt modelId="{E15AE32F-7DD6-4B10-944E-9BC0F12C3895}" type="parTrans" cxnId="{9C77DC56-1DCF-4336-B00D-690C776E5EC1}">
      <dgm:prSet/>
      <dgm:spPr/>
      <dgm:t>
        <a:bodyPr/>
        <a:lstStyle/>
        <a:p>
          <a:endParaRPr lang="da-DK"/>
        </a:p>
      </dgm:t>
    </dgm:pt>
    <dgm:pt modelId="{9EDB998C-D526-4C32-909D-EDC3759955BF}" type="sibTrans" cxnId="{9C77DC56-1DCF-4336-B00D-690C776E5EC1}">
      <dgm:prSet/>
      <dgm:spPr>
        <a:xfrm>
          <a:off x="1625199" y="689095"/>
          <a:ext cx="4598473" cy="4598473"/>
        </a:xfrm>
        <a:prstGeom prst="blockArc">
          <a:avLst>
            <a:gd name="adj1" fmla="val 5400000"/>
            <a:gd name="adj2" fmla="val 10800000"/>
            <a:gd name="adj3" fmla="val 4637"/>
          </a:avLst>
        </a:prstGeom>
      </dgm:spPr>
      <dgm:t>
        <a:bodyPr/>
        <a:lstStyle/>
        <a:p>
          <a:endParaRPr lang="da-DK"/>
        </a:p>
      </dgm:t>
    </dgm:pt>
    <dgm:pt modelId="{0FB337EE-7196-46DF-ACD7-0A5F8D0B3D14}">
      <dgm:prSet phldrT="[Tekst]"/>
      <dgm:spPr>
        <a:xfrm>
          <a:off x="938079" y="2247901"/>
          <a:ext cx="1480861" cy="1480861"/>
        </a:xfrm>
        <a:prstGeom prst="ellipse">
          <a:avLst/>
        </a:prstGeom>
      </dgm:spPr>
      <dgm:t>
        <a:bodyPr/>
        <a:lstStyle/>
        <a:p>
          <a:r>
            <a:rPr lang="da-DK">
              <a:latin typeface="Calibri"/>
              <a:ea typeface="+mn-ea"/>
              <a:cs typeface="+mn-cs"/>
            </a:rPr>
            <a:t>Faglige kompetencer</a:t>
          </a:r>
        </a:p>
      </dgm:t>
    </dgm:pt>
    <dgm:pt modelId="{40E0D9C9-3AC5-482C-886B-66E582E3DEFC}" type="parTrans" cxnId="{537E0A3D-F1C6-4354-81A4-3A5ECE1AB303}">
      <dgm:prSet/>
      <dgm:spPr/>
      <dgm:t>
        <a:bodyPr/>
        <a:lstStyle/>
        <a:p>
          <a:endParaRPr lang="da-DK"/>
        </a:p>
      </dgm:t>
    </dgm:pt>
    <dgm:pt modelId="{1CFE866F-E0EC-4693-A068-A5F920C216F3}" type="sibTrans" cxnId="{537E0A3D-F1C6-4354-81A4-3A5ECE1AB303}">
      <dgm:prSet/>
      <dgm:spPr>
        <a:xfrm>
          <a:off x="1625199" y="689095"/>
          <a:ext cx="4598473" cy="4598473"/>
        </a:xfrm>
        <a:prstGeom prst="blockArc">
          <a:avLst>
            <a:gd name="adj1" fmla="val 10800000"/>
            <a:gd name="adj2" fmla="val 16200000"/>
            <a:gd name="adj3" fmla="val 4637"/>
          </a:avLst>
        </a:prstGeom>
      </dgm:spPr>
      <dgm:t>
        <a:bodyPr/>
        <a:lstStyle/>
        <a:p>
          <a:endParaRPr lang="da-DK"/>
        </a:p>
      </dgm:t>
    </dgm:pt>
    <dgm:pt modelId="{4D1D6C7C-07FF-41B4-B038-A632973FEBA9}" type="pres">
      <dgm:prSet presAssocID="{648C6958-DF02-43AB-8C33-7584EA0FB930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6A981CD7-0C60-4DAF-94DF-45545898EC5D}" type="pres">
      <dgm:prSet presAssocID="{3300FD05-286C-4ABF-A6CD-E6C1AC923BD4}" presName="centerShape" presStyleLbl="node0" presStyleIdx="0" presStyleCnt="1"/>
      <dgm:spPr/>
    </dgm:pt>
    <dgm:pt modelId="{9E05A8EE-D066-4EB6-8408-7C0794A89A8F}" type="pres">
      <dgm:prSet presAssocID="{8CC85BCC-E46F-4C60-9D11-A240164CDABC}" presName="node" presStyleLbl="node1" presStyleIdx="0" presStyleCnt="4">
        <dgm:presLayoutVars>
          <dgm:bulletEnabled val="1"/>
        </dgm:presLayoutVars>
      </dgm:prSet>
      <dgm:spPr/>
    </dgm:pt>
    <dgm:pt modelId="{39EEF36E-EF69-4363-9C0A-CD0614FC9760}" type="pres">
      <dgm:prSet presAssocID="{8CC85BCC-E46F-4C60-9D11-A240164CDABC}" presName="dummy" presStyleCnt="0"/>
      <dgm:spPr/>
    </dgm:pt>
    <dgm:pt modelId="{BE4598A4-FACD-4F4E-AB8E-0EB1DB65E623}" type="pres">
      <dgm:prSet presAssocID="{64F9BC80-971C-4EB9-B8FA-D55FB79E7FF7}" presName="sibTrans" presStyleLbl="sibTrans2D1" presStyleIdx="0" presStyleCnt="4"/>
      <dgm:spPr/>
    </dgm:pt>
    <dgm:pt modelId="{C50D5D0B-04D9-4658-B2B9-9813F5B4C439}" type="pres">
      <dgm:prSet presAssocID="{413F0380-E010-49BF-ADEB-03BB457CDC05}" presName="node" presStyleLbl="node1" presStyleIdx="1" presStyleCnt="4">
        <dgm:presLayoutVars>
          <dgm:bulletEnabled val="1"/>
        </dgm:presLayoutVars>
      </dgm:prSet>
      <dgm:spPr/>
    </dgm:pt>
    <dgm:pt modelId="{537A9819-776B-43E5-9BA7-3AB57B83EA42}" type="pres">
      <dgm:prSet presAssocID="{413F0380-E010-49BF-ADEB-03BB457CDC05}" presName="dummy" presStyleCnt="0"/>
      <dgm:spPr/>
    </dgm:pt>
    <dgm:pt modelId="{70E256CB-9B42-4A9C-B100-CA22DA8999F8}" type="pres">
      <dgm:prSet presAssocID="{AC8C9409-D35C-4D7B-AFFC-B962520CC59B}" presName="sibTrans" presStyleLbl="sibTrans2D1" presStyleIdx="1" presStyleCnt="4"/>
      <dgm:spPr/>
    </dgm:pt>
    <dgm:pt modelId="{E2E46651-F233-4F4B-B6B5-1816E09A3F1C}" type="pres">
      <dgm:prSet presAssocID="{B5DB3E0E-4E82-46E7-982F-FDA34021474F}" presName="node" presStyleLbl="node1" presStyleIdx="2" presStyleCnt="4">
        <dgm:presLayoutVars>
          <dgm:bulletEnabled val="1"/>
        </dgm:presLayoutVars>
      </dgm:prSet>
      <dgm:spPr/>
    </dgm:pt>
    <dgm:pt modelId="{F169CDCD-5A8D-4C91-AA36-86F8064F8190}" type="pres">
      <dgm:prSet presAssocID="{B5DB3E0E-4E82-46E7-982F-FDA34021474F}" presName="dummy" presStyleCnt="0"/>
      <dgm:spPr/>
    </dgm:pt>
    <dgm:pt modelId="{A1445E60-B21B-4A38-B043-E6F478656CAE}" type="pres">
      <dgm:prSet presAssocID="{9EDB998C-D526-4C32-909D-EDC3759955BF}" presName="sibTrans" presStyleLbl="sibTrans2D1" presStyleIdx="2" presStyleCnt="4"/>
      <dgm:spPr/>
    </dgm:pt>
    <dgm:pt modelId="{1733710E-59EB-4D7D-BC15-EF65A457505E}" type="pres">
      <dgm:prSet presAssocID="{0FB337EE-7196-46DF-ACD7-0A5F8D0B3D14}" presName="node" presStyleLbl="node1" presStyleIdx="3" presStyleCnt="4">
        <dgm:presLayoutVars>
          <dgm:bulletEnabled val="1"/>
        </dgm:presLayoutVars>
      </dgm:prSet>
      <dgm:spPr/>
    </dgm:pt>
    <dgm:pt modelId="{17C02851-8140-45AA-AF2D-BA9DDB9A01B9}" type="pres">
      <dgm:prSet presAssocID="{0FB337EE-7196-46DF-ACD7-0A5F8D0B3D14}" presName="dummy" presStyleCnt="0"/>
      <dgm:spPr/>
    </dgm:pt>
    <dgm:pt modelId="{B122C107-159C-408A-81F2-338251F39AB5}" type="pres">
      <dgm:prSet presAssocID="{1CFE866F-E0EC-4693-A068-A5F920C216F3}" presName="sibTrans" presStyleLbl="sibTrans2D1" presStyleIdx="3" presStyleCnt="4"/>
      <dgm:spPr/>
    </dgm:pt>
  </dgm:ptLst>
  <dgm:cxnLst>
    <dgm:cxn modelId="{1205A908-C1D4-4CDB-918F-BC343793ABD7}" type="presOf" srcId="{9EDB998C-D526-4C32-909D-EDC3759955BF}" destId="{A1445E60-B21B-4A38-B043-E6F478656CAE}" srcOrd="0" destOrd="0" presId="urn:microsoft.com/office/officeart/2005/8/layout/radial6"/>
    <dgm:cxn modelId="{D82D4215-6AE9-4D9F-8FFD-6B1C40EFFFA3}" type="presOf" srcId="{64F9BC80-971C-4EB9-B8FA-D55FB79E7FF7}" destId="{BE4598A4-FACD-4F4E-AB8E-0EB1DB65E623}" srcOrd="0" destOrd="0" presId="urn:microsoft.com/office/officeart/2005/8/layout/radial6"/>
    <dgm:cxn modelId="{451BAA15-9EBF-4BF4-B05C-6E19025CAC27}" type="presOf" srcId="{AC8C9409-D35C-4D7B-AFFC-B962520CC59B}" destId="{70E256CB-9B42-4A9C-B100-CA22DA8999F8}" srcOrd="0" destOrd="0" presId="urn:microsoft.com/office/officeart/2005/8/layout/radial6"/>
    <dgm:cxn modelId="{0EAEE01B-433C-4C3C-B4C8-8FD2108FD454}" srcId="{648C6958-DF02-43AB-8C33-7584EA0FB930}" destId="{3300FD05-286C-4ABF-A6CD-E6C1AC923BD4}" srcOrd="0" destOrd="0" parTransId="{59CC6DB7-DED2-4610-8C91-441B018AB0FC}" sibTransId="{A714CABE-DC3A-46C7-B5B8-64C7272DDA05}"/>
    <dgm:cxn modelId="{2E301425-BD10-4ADC-BEBB-97B3FD3853A8}" srcId="{3300FD05-286C-4ABF-A6CD-E6C1AC923BD4}" destId="{413F0380-E010-49BF-ADEB-03BB457CDC05}" srcOrd="1" destOrd="0" parTransId="{BA1416CA-760C-4EC9-8076-B7246BE22337}" sibTransId="{AC8C9409-D35C-4D7B-AFFC-B962520CC59B}"/>
    <dgm:cxn modelId="{537E0A3D-F1C6-4354-81A4-3A5ECE1AB303}" srcId="{3300FD05-286C-4ABF-A6CD-E6C1AC923BD4}" destId="{0FB337EE-7196-46DF-ACD7-0A5F8D0B3D14}" srcOrd="3" destOrd="0" parTransId="{40E0D9C9-3AC5-482C-886B-66E582E3DEFC}" sibTransId="{1CFE866F-E0EC-4693-A068-A5F920C216F3}"/>
    <dgm:cxn modelId="{70F2C841-EF3A-40B8-A884-18E6D8C36D10}" srcId="{3300FD05-286C-4ABF-A6CD-E6C1AC923BD4}" destId="{8CC85BCC-E46F-4C60-9D11-A240164CDABC}" srcOrd="0" destOrd="0" parTransId="{B47835A4-EE15-49DE-9BED-CD5A14A114EA}" sibTransId="{64F9BC80-971C-4EB9-B8FA-D55FB79E7FF7}"/>
    <dgm:cxn modelId="{E343EA50-05A3-4507-B3EE-45FCE471289C}" type="presOf" srcId="{0FB337EE-7196-46DF-ACD7-0A5F8D0B3D14}" destId="{1733710E-59EB-4D7D-BC15-EF65A457505E}" srcOrd="0" destOrd="0" presId="urn:microsoft.com/office/officeart/2005/8/layout/radial6"/>
    <dgm:cxn modelId="{F9633D73-2BA1-47EC-B6E6-D6B061888AAD}" type="presOf" srcId="{1CFE866F-E0EC-4693-A068-A5F920C216F3}" destId="{B122C107-159C-408A-81F2-338251F39AB5}" srcOrd="0" destOrd="0" presId="urn:microsoft.com/office/officeart/2005/8/layout/radial6"/>
    <dgm:cxn modelId="{9C77DC56-1DCF-4336-B00D-690C776E5EC1}" srcId="{3300FD05-286C-4ABF-A6CD-E6C1AC923BD4}" destId="{B5DB3E0E-4E82-46E7-982F-FDA34021474F}" srcOrd="2" destOrd="0" parTransId="{E15AE32F-7DD6-4B10-944E-9BC0F12C3895}" sibTransId="{9EDB998C-D526-4C32-909D-EDC3759955BF}"/>
    <dgm:cxn modelId="{A40E6B58-997C-4EDF-9C59-9B45AF4FB161}" type="presOf" srcId="{B5DB3E0E-4E82-46E7-982F-FDA34021474F}" destId="{E2E46651-F233-4F4B-B6B5-1816E09A3F1C}" srcOrd="0" destOrd="0" presId="urn:microsoft.com/office/officeart/2005/8/layout/radial6"/>
    <dgm:cxn modelId="{1876A3A9-458C-42D5-9DEC-6683528054AA}" type="presOf" srcId="{413F0380-E010-49BF-ADEB-03BB457CDC05}" destId="{C50D5D0B-04D9-4658-B2B9-9813F5B4C439}" srcOrd="0" destOrd="0" presId="urn:microsoft.com/office/officeart/2005/8/layout/radial6"/>
    <dgm:cxn modelId="{32548FAD-E0A9-4664-8DC1-BECC45593F21}" type="presOf" srcId="{648C6958-DF02-43AB-8C33-7584EA0FB930}" destId="{4D1D6C7C-07FF-41B4-B038-A632973FEBA9}" srcOrd="0" destOrd="0" presId="urn:microsoft.com/office/officeart/2005/8/layout/radial6"/>
    <dgm:cxn modelId="{CAE734BD-D874-4BF8-A12D-800DDA05CAD2}" type="presOf" srcId="{3300FD05-286C-4ABF-A6CD-E6C1AC923BD4}" destId="{6A981CD7-0C60-4DAF-94DF-45545898EC5D}" srcOrd="0" destOrd="0" presId="urn:microsoft.com/office/officeart/2005/8/layout/radial6"/>
    <dgm:cxn modelId="{984C03FC-FA1A-45BB-9F0F-8619219F80BA}" type="presOf" srcId="{8CC85BCC-E46F-4C60-9D11-A240164CDABC}" destId="{9E05A8EE-D066-4EB6-8408-7C0794A89A8F}" srcOrd="0" destOrd="0" presId="urn:microsoft.com/office/officeart/2005/8/layout/radial6"/>
    <dgm:cxn modelId="{36531CEA-3DBF-4844-8B96-19A2C757ECCE}" type="presParOf" srcId="{4D1D6C7C-07FF-41B4-B038-A632973FEBA9}" destId="{6A981CD7-0C60-4DAF-94DF-45545898EC5D}" srcOrd="0" destOrd="0" presId="urn:microsoft.com/office/officeart/2005/8/layout/radial6"/>
    <dgm:cxn modelId="{A338AAF5-3687-4621-AB32-F15CF4F52873}" type="presParOf" srcId="{4D1D6C7C-07FF-41B4-B038-A632973FEBA9}" destId="{9E05A8EE-D066-4EB6-8408-7C0794A89A8F}" srcOrd="1" destOrd="0" presId="urn:microsoft.com/office/officeart/2005/8/layout/radial6"/>
    <dgm:cxn modelId="{7A50D864-8B45-448F-9D82-F8F7B3E7E8A5}" type="presParOf" srcId="{4D1D6C7C-07FF-41B4-B038-A632973FEBA9}" destId="{39EEF36E-EF69-4363-9C0A-CD0614FC9760}" srcOrd="2" destOrd="0" presId="urn:microsoft.com/office/officeart/2005/8/layout/radial6"/>
    <dgm:cxn modelId="{C2461CD8-3710-46F0-9511-F75E7BCA57B1}" type="presParOf" srcId="{4D1D6C7C-07FF-41B4-B038-A632973FEBA9}" destId="{BE4598A4-FACD-4F4E-AB8E-0EB1DB65E623}" srcOrd="3" destOrd="0" presId="urn:microsoft.com/office/officeart/2005/8/layout/radial6"/>
    <dgm:cxn modelId="{466B7931-CC21-4DA6-95B8-24D646DF3DCC}" type="presParOf" srcId="{4D1D6C7C-07FF-41B4-B038-A632973FEBA9}" destId="{C50D5D0B-04D9-4658-B2B9-9813F5B4C439}" srcOrd="4" destOrd="0" presId="urn:microsoft.com/office/officeart/2005/8/layout/radial6"/>
    <dgm:cxn modelId="{E855809B-5142-456A-9E21-CD7F4363608F}" type="presParOf" srcId="{4D1D6C7C-07FF-41B4-B038-A632973FEBA9}" destId="{537A9819-776B-43E5-9BA7-3AB57B83EA42}" srcOrd="5" destOrd="0" presId="urn:microsoft.com/office/officeart/2005/8/layout/radial6"/>
    <dgm:cxn modelId="{11B4E849-DBC0-4D67-89FB-42BA58D48170}" type="presParOf" srcId="{4D1D6C7C-07FF-41B4-B038-A632973FEBA9}" destId="{70E256CB-9B42-4A9C-B100-CA22DA8999F8}" srcOrd="6" destOrd="0" presId="urn:microsoft.com/office/officeart/2005/8/layout/radial6"/>
    <dgm:cxn modelId="{83FFDEB8-E45F-454E-AB87-37F14CFD6898}" type="presParOf" srcId="{4D1D6C7C-07FF-41B4-B038-A632973FEBA9}" destId="{E2E46651-F233-4F4B-B6B5-1816E09A3F1C}" srcOrd="7" destOrd="0" presId="urn:microsoft.com/office/officeart/2005/8/layout/radial6"/>
    <dgm:cxn modelId="{0182BB98-221A-4B8A-AE83-6E01DE288E43}" type="presParOf" srcId="{4D1D6C7C-07FF-41B4-B038-A632973FEBA9}" destId="{F169CDCD-5A8D-4C91-AA36-86F8064F8190}" srcOrd="8" destOrd="0" presId="urn:microsoft.com/office/officeart/2005/8/layout/radial6"/>
    <dgm:cxn modelId="{CE7CF53E-DE21-4F1E-ACA8-52D3F0716AD5}" type="presParOf" srcId="{4D1D6C7C-07FF-41B4-B038-A632973FEBA9}" destId="{A1445E60-B21B-4A38-B043-E6F478656CAE}" srcOrd="9" destOrd="0" presId="urn:microsoft.com/office/officeart/2005/8/layout/radial6"/>
    <dgm:cxn modelId="{2FE97810-0320-41AC-9CE6-6F98E2EDCE63}" type="presParOf" srcId="{4D1D6C7C-07FF-41B4-B038-A632973FEBA9}" destId="{1733710E-59EB-4D7D-BC15-EF65A457505E}" srcOrd="10" destOrd="0" presId="urn:microsoft.com/office/officeart/2005/8/layout/radial6"/>
    <dgm:cxn modelId="{A10953C3-A62E-435F-8B23-BE4CFFFAB9D2}" type="presParOf" srcId="{4D1D6C7C-07FF-41B4-B038-A632973FEBA9}" destId="{17C02851-8140-45AA-AF2D-BA9DDB9A01B9}" srcOrd="11" destOrd="0" presId="urn:microsoft.com/office/officeart/2005/8/layout/radial6"/>
    <dgm:cxn modelId="{A8A7FDA7-31ED-4792-A107-00E6B3C61477}" type="presParOf" srcId="{4D1D6C7C-07FF-41B4-B038-A632973FEBA9}" destId="{B122C107-159C-408A-81F2-338251F39AB5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22C107-159C-408A-81F2-338251F39AB5}">
      <dsp:nvSpPr>
        <dsp:cNvPr id="0" name=""/>
        <dsp:cNvSpPr/>
      </dsp:nvSpPr>
      <dsp:spPr>
        <a:xfrm>
          <a:off x="1625199" y="689095"/>
          <a:ext cx="4598473" cy="4598473"/>
        </a:xfrm>
        <a:prstGeom prst="blockArc">
          <a:avLst>
            <a:gd name="adj1" fmla="val 10800000"/>
            <a:gd name="adj2" fmla="val 16200000"/>
            <a:gd name="adj3" fmla="val 4637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445E60-B21B-4A38-B043-E6F478656CAE}">
      <dsp:nvSpPr>
        <dsp:cNvPr id="0" name=""/>
        <dsp:cNvSpPr/>
      </dsp:nvSpPr>
      <dsp:spPr>
        <a:xfrm>
          <a:off x="1625199" y="689095"/>
          <a:ext cx="4598473" cy="4598473"/>
        </a:xfrm>
        <a:prstGeom prst="blockArc">
          <a:avLst>
            <a:gd name="adj1" fmla="val 5400000"/>
            <a:gd name="adj2" fmla="val 10800000"/>
            <a:gd name="adj3" fmla="val 4637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E256CB-9B42-4A9C-B100-CA22DA8999F8}">
      <dsp:nvSpPr>
        <dsp:cNvPr id="0" name=""/>
        <dsp:cNvSpPr/>
      </dsp:nvSpPr>
      <dsp:spPr>
        <a:xfrm>
          <a:off x="1625199" y="689095"/>
          <a:ext cx="4598473" cy="4598473"/>
        </a:xfrm>
        <a:prstGeom prst="blockArc">
          <a:avLst>
            <a:gd name="adj1" fmla="val 0"/>
            <a:gd name="adj2" fmla="val 5400000"/>
            <a:gd name="adj3" fmla="val 4637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4598A4-FACD-4F4E-AB8E-0EB1DB65E623}">
      <dsp:nvSpPr>
        <dsp:cNvPr id="0" name=""/>
        <dsp:cNvSpPr/>
      </dsp:nvSpPr>
      <dsp:spPr>
        <a:xfrm>
          <a:off x="1625199" y="689095"/>
          <a:ext cx="4598473" cy="4598473"/>
        </a:xfrm>
        <a:prstGeom prst="blockArc">
          <a:avLst>
            <a:gd name="adj1" fmla="val 16200000"/>
            <a:gd name="adj2" fmla="val 0"/>
            <a:gd name="adj3" fmla="val 4637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981CD7-0C60-4DAF-94DF-45545898EC5D}">
      <dsp:nvSpPr>
        <dsp:cNvPr id="0" name=""/>
        <dsp:cNvSpPr/>
      </dsp:nvSpPr>
      <dsp:spPr>
        <a:xfrm>
          <a:off x="2866677" y="1930573"/>
          <a:ext cx="2115516" cy="211551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500" kern="1200">
              <a:latin typeface="Calibri"/>
              <a:ea typeface="+mn-ea"/>
              <a:cs typeface="+mn-cs"/>
            </a:rPr>
            <a:t>Jobanalyse</a:t>
          </a:r>
        </a:p>
      </dsp:txBody>
      <dsp:txXfrm>
        <a:off x="3176487" y="2240383"/>
        <a:ext cx="1495896" cy="1495896"/>
      </dsp:txXfrm>
    </dsp:sp>
    <dsp:sp modelId="{9E05A8EE-D066-4EB6-8408-7C0794A89A8F}">
      <dsp:nvSpPr>
        <dsp:cNvPr id="0" name=""/>
        <dsp:cNvSpPr/>
      </dsp:nvSpPr>
      <dsp:spPr>
        <a:xfrm>
          <a:off x="3184005" y="1975"/>
          <a:ext cx="1480861" cy="1480861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>
              <a:latin typeface="Calibri"/>
              <a:ea typeface="+mn-ea"/>
              <a:cs typeface="+mn-cs"/>
            </a:rPr>
            <a:t>Personlige egenskaber</a:t>
          </a:r>
        </a:p>
      </dsp:txBody>
      <dsp:txXfrm>
        <a:off x="3400872" y="218842"/>
        <a:ext cx="1047127" cy="1047127"/>
      </dsp:txXfrm>
    </dsp:sp>
    <dsp:sp modelId="{C50D5D0B-04D9-4658-B2B9-9813F5B4C439}">
      <dsp:nvSpPr>
        <dsp:cNvPr id="0" name=""/>
        <dsp:cNvSpPr/>
      </dsp:nvSpPr>
      <dsp:spPr>
        <a:xfrm>
          <a:off x="5429931" y="2247901"/>
          <a:ext cx="1480861" cy="1480861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>
              <a:latin typeface="Calibri"/>
              <a:ea typeface="+mn-ea"/>
              <a:cs typeface="+mn-cs"/>
            </a:rPr>
            <a:t>Kultur og rammer</a:t>
          </a:r>
          <a:endParaRPr lang="da-DK" sz="1400" kern="1200" dirty="0">
            <a:latin typeface="Calibri"/>
            <a:ea typeface="+mn-ea"/>
            <a:cs typeface="+mn-cs"/>
          </a:endParaRPr>
        </a:p>
      </dsp:txBody>
      <dsp:txXfrm>
        <a:off x="5646798" y="2464768"/>
        <a:ext cx="1047127" cy="1047127"/>
      </dsp:txXfrm>
    </dsp:sp>
    <dsp:sp modelId="{E2E46651-F233-4F4B-B6B5-1816E09A3F1C}">
      <dsp:nvSpPr>
        <dsp:cNvPr id="0" name=""/>
        <dsp:cNvSpPr/>
      </dsp:nvSpPr>
      <dsp:spPr>
        <a:xfrm>
          <a:off x="3184005" y="4493827"/>
          <a:ext cx="1480861" cy="1480861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>
              <a:latin typeface="Calibri"/>
              <a:ea typeface="+mn-ea"/>
              <a:cs typeface="+mn-cs"/>
            </a:rPr>
            <a:t>Resultater og  opgave</a:t>
          </a:r>
        </a:p>
      </dsp:txBody>
      <dsp:txXfrm>
        <a:off x="3400872" y="4710694"/>
        <a:ext cx="1047127" cy="1047127"/>
      </dsp:txXfrm>
    </dsp:sp>
    <dsp:sp modelId="{1733710E-59EB-4D7D-BC15-EF65A457505E}">
      <dsp:nvSpPr>
        <dsp:cNvPr id="0" name=""/>
        <dsp:cNvSpPr/>
      </dsp:nvSpPr>
      <dsp:spPr>
        <a:xfrm>
          <a:off x="938079" y="2247901"/>
          <a:ext cx="1480861" cy="148086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1400" kern="1200">
              <a:latin typeface="Calibri"/>
              <a:ea typeface="+mn-ea"/>
              <a:cs typeface="+mn-cs"/>
            </a:rPr>
            <a:t>Faglige kompetencer</a:t>
          </a:r>
        </a:p>
      </dsp:txBody>
      <dsp:txXfrm>
        <a:off x="1154946" y="2464768"/>
        <a:ext cx="1047127" cy="10471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65402-802A-C644-ACA1-A106A7847617}" type="datetimeFigureOut">
              <a:rPr lang="da-DK" smtClean="0"/>
              <a:t>02-05-2024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C585E-489E-B649-AD7A-61C7E352C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2402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– Formater baggrund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F843A9-CEB3-2746-B38B-8126943ECD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337956"/>
            <a:ext cx="2222668" cy="674326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96D30C-B4DE-FA45-9F40-AE33CBFD2C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20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 med billede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F0F0AA-0B79-44E6-A2FB-C22E3A657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1773238"/>
            <a:ext cx="5761038" cy="4176712"/>
          </a:xfrm>
        </p:spPr>
        <p:txBody>
          <a:bodyPr lIns="216000" tIns="21600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Billede i højre side kan ændres ved at dobbeltklikke på det og vælge Skift billede.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F211E29-8ABB-AB45-B263-4C24CDE5C8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E7D8949-9AEB-344B-969B-9397B322BC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3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Højre side med placeholder for graf. Farver kan ændres via ved at dobbeltklikke på graf, vælge Design og Skift farver.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6658C60F-EED3-FA41-92AD-286AFB47376A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096000" y="1773238"/>
            <a:ext cx="5761037" cy="4156074"/>
          </a:xfrm>
        </p:spPr>
        <p:txBody>
          <a:bodyPr lIns="216000" tIns="216000" rIns="72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pPr marL="457200" marR="0" lvl="0" indent="-4572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icon to add graph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7109C7A-8BD9-A242-BEB9-33D041016A7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1EC95A8-3B92-0A40-B7D8-C906E8558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1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2460" y="3510956"/>
            <a:ext cx="5471240" cy="243899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2944461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116000" y="1773727"/>
            <a:ext cx="3960000" cy="396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Klik på ikon for at tilføje billede</a:t>
            </a:r>
          </a:p>
        </p:txBody>
      </p:sp>
    </p:spTree>
    <p:extLst>
      <p:ext uri="{BB962C8B-B14F-4D97-AF65-F5344CB8AC3E}">
        <p14:creationId xmlns:p14="http://schemas.microsoft.com/office/powerpoint/2010/main" val="3381481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37423" y="4425352"/>
            <a:ext cx="5471240" cy="1366551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71813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49E52E13-724D-8D45-8303-AB875904C61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32850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82F3B229-A397-D34F-AE48-A5674077F95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098460" y="4425353"/>
            <a:ext cx="5471240" cy="136655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A456889E-6BC7-274D-BFBE-DCBB4E35288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6000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76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0E988-596C-451D-A0EC-83A8BAAA6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4E20A95-9A8F-064D-A390-2BF6F2E6A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756F382-C6D9-104E-9C29-50172A5B9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62C9CBF-B073-E340-B0DC-A4C0B36D7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8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DC3752-3B82-F540-8922-5DFC664AB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A1478E1-D364-5D41-9D38-53C3608D24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DEA433-C512-254B-AA03-F0BEF87DB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704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E5CF7-552C-4201-BA11-AF30B321ED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8574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B2720-0BA7-4825-BABD-E59774CB6C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59999" y="1773238"/>
            <a:ext cx="5448663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13AF8-13A0-4929-A5DA-6CB6FDA0C70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0" y="1773238"/>
            <a:ext cx="5749748" cy="4176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9E3D79E-6CA8-5A45-961F-CB8261588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1640D19-4465-B144-A478-209FA71D09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EA53EFD-4801-7C47-9F94-15CFE0600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75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F9C59-283E-46FB-B393-3D7FB7E162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1773238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88162B6-D025-754D-BF39-AF687F008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28AAA0-6444-3D45-B925-8AC168EF78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333374"/>
            <a:ext cx="11497037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7A9FE17-0988-A04F-B384-4F6964A1C30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07906" y="1773239"/>
            <a:ext cx="5761038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48BF741-FD0C-1444-8A00-F58CF2B9C07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34962" y="2551291"/>
            <a:ext cx="5473699" cy="33986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2FABDBB-7147-3B40-B9EE-2AC821C939A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096000" y="2551291"/>
            <a:ext cx="5761038" cy="33986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22368B0-AE80-CB43-A23E-27278FA9E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A346EF48-F150-F54F-817E-2CAE9D314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17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18DB0-7E18-42DE-9D6D-27DCAF1AC49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59999" y="1773238"/>
            <a:ext cx="5448664" cy="4176712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0A77AD-9DC1-CC47-B729-E822294D6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C0576-1FDB-9440-B068-C806B295F25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108519" y="1777053"/>
            <a:ext cx="5723482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0AC3B2C-DF45-FA45-89C5-5A29D28660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B19E4D9-5C1F-C145-9AE2-93C2BA554A7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C0DA81D-A4F3-7949-B15E-A133DDBA7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64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92AD-A4BB-44EE-880F-615E0C4511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E6587-2ED7-4861-98F6-BDEEB0659F6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68A705-6C8E-3041-B1E5-949B242B2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6836F35-8D6D-F844-A6B4-0538DC766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0C679F5-5316-EE49-9188-13B4D359B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84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72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72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baggrund. Billede kan ændres ved at dobbeltklikke billede og vælge Skift billede.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24AAC30-F868-E944-93BD-AB1BEE1175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54350" y="0"/>
            <a:ext cx="4237650" cy="6858001"/>
          </a:xfrm>
          <a:custGeom>
            <a:avLst/>
            <a:gdLst>
              <a:gd name="connsiteX0" fmla="*/ 2899423 w 4237650"/>
              <a:gd name="connsiteY0" fmla="*/ 0 h 6858001"/>
              <a:gd name="connsiteX1" fmla="*/ 4237650 w 4237650"/>
              <a:gd name="connsiteY1" fmla="*/ 4384 h 6858001"/>
              <a:gd name="connsiteX2" fmla="*/ 4237650 w 4237650"/>
              <a:gd name="connsiteY2" fmla="*/ 6858001 h 6858001"/>
              <a:gd name="connsiteX3" fmla="*/ 1473870 w 4237650"/>
              <a:gd name="connsiteY3" fmla="*/ 6858001 h 6858001"/>
              <a:gd name="connsiteX4" fmla="*/ 1357999 w 4237650"/>
              <a:gd name="connsiteY4" fmla="*/ 6740982 h 6858001"/>
              <a:gd name="connsiteX5" fmla="*/ 223 w 4237650"/>
              <a:gd name="connsiteY5" fmla="*/ 3529761 h 6858001"/>
              <a:gd name="connsiteX6" fmla="*/ 3003 w 4237650"/>
              <a:gd name="connsiteY6" fmla="*/ 292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7650" h="6858001">
                <a:moveTo>
                  <a:pt x="2899423" y="0"/>
                </a:moveTo>
                <a:lnTo>
                  <a:pt x="4237650" y="4384"/>
                </a:lnTo>
                <a:lnTo>
                  <a:pt x="4237650" y="6858001"/>
                </a:lnTo>
                <a:lnTo>
                  <a:pt x="1473870" y="6858001"/>
                </a:lnTo>
                <a:lnTo>
                  <a:pt x="1357999" y="6740982"/>
                </a:lnTo>
                <a:cubicBezTo>
                  <a:pt x="606095" y="5935145"/>
                  <a:pt x="2667" y="4805149"/>
                  <a:pt x="223" y="3529761"/>
                </a:cubicBezTo>
                <a:cubicBezTo>
                  <a:pt x="223" y="2682794"/>
                  <a:pt x="-1168" y="593901"/>
                  <a:pt x="3003" y="2927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216000" tIns="216000">
            <a:noAutofit/>
          </a:bodyPr>
          <a:lstStyle>
            <a:lvl1pPr marL="0" indent="0">
              <a:buNone/>
              <a:defRPr sz="1400" i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på ikon for at tilføje billede</a:t>
            </a:r>
            <a:endParaRPr lang="en-US" dirty="0"/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BAA51113-2172-4BD1-9C49-9B9534968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337956"/>
            <a:ext cx="2222668" cy="674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90500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0095F-0FDD-40B5-8EF2-8E6577456413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A0660-0C3D-47E4-9BE8-3B9F007BC62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24701F-7BAC-E449-A739-D599CAB06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58817C-4D6D-164D-BFF8-9C1296040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834743D-B76C-8D40-B35A-8955C7A11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- Background Pict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6A5F0-16FC-FE49-A404-A9C0DFE4A6C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sektion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F41705-AC5A-9340-AA26-D67A45637A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4D47F344-823B-E444-8DEF-F81C8A4FB1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Baggrundsbillede kan ændres via Design – Formater baggrund – </a:t>
            </a:r>
          </a:p>
          <a:p>
            <a:r>
              <a:rPr lang="da-DK" dirty="0"/>
              <a:t>Vælg Billede udfyld</a:t>
            </a:r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AA9C34E2-969E-4A5F-8044-A56FD1E63E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90331"/>
            <a:ext cx="2222668" cy="674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995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A3273B-C137-A645-803B-1732A5BFA21F}"/>
              </a:ext>
            </a:extLst>
          </p:cNvPr>
          <p:cNvSpPr/>
          <p:nvPr userDrawn="1"/>
        </p:nvSpPr>
        <p:spPr>
          <a:xfrm flipH="1">
            <a:off x="-287664" y="-267372"/>
            <a:ext cx="12947946" cy="7392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sektion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4519358-6722-2D4A-84BA-8B3BDD072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DD04EE-ADC8-4043-AB21-A1FEF146F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78478"/>
            <a:ext cx="2151200" cy="65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2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3B98CA-3CE7-EA45-A77C-C4E2CFF48A0A}"/>
              </a:ext>
            </a:extLst>
          </p:cNvPr>
          <p:cNvSpPr/>
          <p:nvPr userDrawn="1"/>
        </p:nvSpPr>
        <p:spPr>
          <a:xfrm flipH="1">
            <a:off x="180621" y="-1"/>
            <a:ext cx="12011377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2D290D5C-5320-BF47-9B8C-E0318B1366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7334" y="1773238"/>
            <a:ext cx="5739704" cy="4150540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342900" indent="-342900">
              <a:buFont typeface="+mj-lt"/>
              <a:buAutoNum type="arabicPeriod"/>
            </a:pPr>
            <a:r>
              <a:rPr lang="da-DK" dirty="0"/>
              <a:t>Agenda #1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#2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#3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D46D0B0-E4B3-564B-A7AF-A4C86A5E87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5448663" cy="4176712"/>
          </a:xfrm>
        </p:spPr>
        <p:txBody>
          <a:bodyPr anchor="t" anchorCtr="0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5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solidFill>
            <a:schemeClr val="tx1">
              <a:alpha val="1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5736000" cy="11160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højre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59606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1289" y="0"/>
            <a:ext cx="5819952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1038" y="333374"/>
            <a:ext cx="5736000" cy="11160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21038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121038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venstre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318010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914E0-7C4D-452C-BC38-7156F433A0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781516"/>
            <a:ext cx="9000000" cy="4168434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26F36-3CBC-9D4D-AE77-68C860F4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DA0B9FB-B25B-2343-8944-8AAFA3C05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8FFBE02-E65B-5F47-B41B-E7766173D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9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ren tekst 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0001" y="1793874"/>
            <a:ext cx="9000000" cy="415607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7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414B5-AE94-4D1D-AF3D-08A4F17C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33374"/>
            <a:ext cx="11497038" cy="111601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98646-7012-458D-B305-6F83283E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781516"/>
            <a:ext cx="11497038" cy="4168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4E30C-5052-43F2-882B-6A851421D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48FBB-7C0C-4B36-9014-6AFA4F4B9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313DF-443C-4103-91AE-5715923BD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A3831B-5EB7-FE47-B64E-BBD1C49DB8E0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8BE2D2-74D2-F945-BE67-FFF4F321339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0771" y="6137900"/>
            <a:ext cx="1653058" cy="501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8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5" r:id="rId3"/>
    <p:sldLayoutId id="2147483651" r:id="rId4"/>
    <p:sldLayoutId id="2147483666" r:id="rId5"/>
    <p:sldLayoutId id="2147483663" r:id="rId6"/>
    <p:sldLayoutId id="2147483664" r:id="rId7"/>
    <p:sldLayoutId id="2147483650" r:id="rId8"/>
    <p:sldLayoutId id="2147483662" r:id="rId9"/>
    <p:sldLayoutId id="2147483657" r:id="rId10"/>
    <p:sldLayoutId id="2147483661" r:id="rId11"/>
    <p:sldLayoutId id="2147483667" r:id="rId12"/>
    <p:sldLayoutId id="2147483668" r:id="rId13"/>
    <p:sldLayoutId id="2147483654" r:id="rId14"/>
    <p:sldLayoutId id="2147483655" r:id="rId15"/>
    <p:sldLayoutId id="2147483652" r:id="rId16"/>
    <p:sldLayoutId id="2147483653" r:id="rId17"/>
    <p:sldLayoutId id="2147483656" r:id="rId18"/>
    <p:sldLayoutId id="2147483658" r:id="rId19"/>
    <p:sldLayoutId id="2147483659" r:id="rId2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730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1063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0950" indent="-1317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14475" indent="-1222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1" userDrawn="1">
          <p15:clr>
            <a:srgbClr val="F26B43"/>
          </p15:clr>
        </p15:guide>
        <p15:guide id="2" orient="horz" pos="210" userDrawn="1">
          <p15:clr>
            <a:srgbClr val="F26B43"/>
          </p15:clr>
        </p15:guide>
        <p15:guide id="3" orient="horz" pos="4088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913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pos="36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A5FC9-0168-2243-B73C-2AB1211895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Job- og kompetenceprofil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A10BF-696C-AC4D-AA70-63823AF951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Sådan gør du</a:t>
            </a:r>
          </a:p>
        </p:txBody>
      </p:sp>
    </p:spTree>
    <p:extLst>
      <p:ext uri="{BB962C8B-B14F-4D97-AF65-F5344CB8AC3E}">
        <p14:creationId xmlns:p14="http://schemas.microsoft.com/office/powerpoint/2010/main" val="1671752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FE27C37-F8FE-2197-907D-298475581303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6D0943FF-7807-858D-7EFE-3E9A6D93D7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2</a:t>
            </a:fld>
            <a:endParaRPr lang="en-US" dirty="0"/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5E80E533-B39E-23AA-194A-681CA6AC286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6429563"/>
              </p:ext>
            </p:extLst>
          </p:nvPr>
        </p:nvGraphicFramePr>
        <p:xfrm>
          <a:off x="2171564" y="725617"/>
          <a:ext cx="7848872" cy="5976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1255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CD3FF-76EB-1084-58A5-37210E756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Opgaver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2FCADAC-973B-3726-44CC-F4ECDB37B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ln w="28575">
            <a:solidFill>
              <a:srgbClr val="FC1C52"/>
            </a:solidFill>
          </a:ln>
        </p:spPr>
        <p:txBody>
          <a:bodyPr/>
          <a:lstStyle/>
          <a:p>
            <a:r>
              <a:rPr lang="da-DK" b="1" u="sng" dirty="0"/>
              <a:t>Dine noter:</a:t>
            </a:r>
          </a:p>
          <a:p>
            <a:r>
              <a:rPr lang="da-DK" b="1" u="sng" dirty="0"/>
              <a:t> 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0DD0486-B207-84A4-3981-65D3D936C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 opgaver skal løses i jobbet (kerneopgaven)?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Hvordan bør opgaverne løses?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Hvad kan vi lære af vores erfaringer fra lign. eller tidligere medarbejder?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Hvordan vægtes opgaverne i forhold til hinanden?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Hvordan er den tidsmæssige fordeling af opgaverne?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Lav evt. en tidslagkage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F561EF-BB42-FCA7-8A82-F22625A5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4B5D80-2E5E-65F2-C076-115A8D570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477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CD3FF-76EB-1084-58A5-37210E756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Resultater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2FCADAC-973B-3726-44CC-F4ECDB37B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ln w="28575">
            <a:solidFill>
              <a:srgbClr val="FC1C52"/>
            </a:solidFill>
          </a:ln>
        </p:spPr>
        <p:txBody>
          <a:bodyPr/>
          <a:lstStyle/>
          <a:p>
            <a:r>
              <a:rPr lang="da-DK" b="1" u="sng" dirty="0"/>
              <a:t>Dine noter:</a:t>
            </a:r>
          </a:p>
          <a:p>
            <a:r>
              <a:rPr lang="da-DK" b="1" u="sng" dirty="0"/>
              <a:t> 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0DD0486-B207-84A4-3981-65D3D936C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Hvad er det overordnede formål med jobbet?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 resultater skal der skabes i dette job?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Hvordan måles resultaterne?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Hvem bliver medarbejderen afhængig af når resultaterne skal nås?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F561EF-BB42-FCA7-8A82-F22625A5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4B5D80-2E5E-65F2-C076-115A8D570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13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CD3FF-76EB-1084-58A5-37210E756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Faglige kompetencer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2FCADAC-973B-3726-44CC-F4ECDB37B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ln w="28575">
            <a:solidFill>
              <a:srgbClr val="0099FF"/>
            </a:solidFill>
          </a:ln>
        </p:spPr>
        <p:txBody>
          <a:bodyPr/>
          <a:lstStyle/>
          <a:p>
            <a:r>
              <a:rPr lang="da-DK" b="1" u="sng" dirty="0"/>
              <a:t>Dine noter:</a:t>
            </a:r>
          </a:p>
          <a:p>
            <a:r>
              <a:rPr lang="da-DK" b="1" u="sng" dirty="0"/>
              <a:t> 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0DD0486-B207-84A4-3981-65D3D936C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 faglige kompetencer er nødvendige i jobbet nu?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 kompetencer er nødvendige i fremtiden?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Hvilken uddannelse og erfaring er relevant for at kunne skabe de ønskede resultater?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Hvad skal den nye medarbejder bidrage med i afdelingen her og nu?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F561EF-BB42-FCA7-8A82-F22625A5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4B5D80-2E5E-65F2-C076-115A8D570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3510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CD3FF-76EB-1084-58A5-37210E756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Personlige kompetencer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2FCADAC-973B-3726-44CC-F4ECDB37B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ln w="28575">
            <a:solidFill>
              <a:srgbClr val="FF6600"/>
            </a:solidFill>
          </a:ln>
        </p:spPr>
        <p:txBody>
          <a:bodyPr/>
          <a:lstStyle/>
          <a:p>
            <a:r>
              <a:rPr lang="da-DK" b="1" u="sng" dirty="0"/>
              <a:t>Dine noter:</a:t>
            </a:r>
          </a:p>
          <a:p>
            <a:r>
              <a:rPr lang="da-DK" b="1" u="sng" dirty="0"/>
              <a:t> 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0DD0486-B207-84A4-3981-65D3D936C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Hvilken adfærd er god eller dårlig </a:t>
            </a:r>
            <a:r>
              <a:rPr lang="da-DK" dirty="0" err="1"/>
              <a:t>ifht</a:t>
            </a:r>
            <a:r>
              <a:rPr lang="da-DK" dirty="0"/>
              <a:t>. jobbet?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Hvornår er man en succes i din afdeling – hvad skal der til?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 personlige egenskaber er vigtigst?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Hvad er den mest pressede eller stressede situation, som medarbejderen kan komme i?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F561EF-BB42-FCA7-8A82-F22625A5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4B5D80-2E5E-65F2-C076-115A8D570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6985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CD3FF-76EB-1084-58A5-37210E756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Kultur og rammer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2FCADAC-973B-3726-44CC-F4ECDB37B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ln w="28575">
            <a:solidFill>
              <a:srgbClr val="1D6C62"/>
            </a:solidFill>
          </a:ln>
        </p:spPr>
        <p:txBody>
          <a:bodyPr/>
          <a:lstStyle/>
          <a:p>
            <a:r>
              <a:rPr lang="da-DK" b="1" u="sng" dirty="0"/>
              <a:t>Dine noter:</a:t>
            </a:r>
          </a:p>
          <a:p>
            <a:r>
              <a:rPr lang="da-DK" b="1" u="sng" dirty="0"/>
              <a:t> 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0DD0486-B207-84A4-3981-65D3D936C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Hvordan arbejdes der i afdelingen?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 muligheder og begrænsninger er der i afdelingen?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Hvilken ånd/stemning præger afdelingen? og Hvilke kulturelle krav sætter det til kandidaten?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F561EF-BB42-FCA7-8A82-F22625A5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4B5D80-2E5E-65F2-C076-115A8D570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43296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9CD3FF-76EB-1084-58A5-37210E756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Kultur og rammer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E2FCADAC-973B-3726-44CC-F4ECDB37B9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ln w="28575">
            <a:solidFill>
              <a:srgbClr val="1D6C62"/>
            </a:solidFill>
          </a:ln>
        </p:spPr>
        <p:txBody>
          <a:bodyPr/>
          <a:lstStyle/>
          <a:p>
            <a:r>
              <a:rPr lang="da-DK" b="1" u="sng" dirty="0"/>
              <a:t>Dine noter:</a:t>
            </a:r>
          </a:p>
          <a:p>
            <a:r>
              <a:rPr lang="da-DK" b="1" u="sng" dirty="0"/>
              <a:t> 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0DD0486-B207-84A4-3981-65D3D936C57E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Hvilken adfærd belønnes i afdelingen?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Hvordan er samarbejdet mellem ledelse og medarbejdere </a:t>
            </a:r>
            <a:r>
              <a:rPr lang="da-DK" dirty="0" err="1"/>
              <a:t>idag</a:t>
            </a:r>
            <a:r>
              <a:rPr lang="da-DK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Hvad kan være den største hindring for at kandidaten fungerer godt i jobbet?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dirty="0"/>
              <a:t>Hvem skal medarbejderen arbejde sammen med?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9DF561EF-BB42-FCA7-8A82-F22625A586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04B5D80-2E5E-65F2-C076-115A8D570E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218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42C3F3-F972-5C8E-32E9-DD86A1F04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Jobbeskrivelse og profil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F16D5BB-CC23-7911-1D8F-A87E1B0A68E2}"/>
              </a:ext>
            </a:extLst>
          </p:cNvPr>
          <p:cNvSpPr>
            <a:spLocks noGrp="1"/>
          </p:cNvSpPr>
          <p:nvPr>
            <p:ph type="body" sz="half" idx="10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a-DK" b="1" dirty="0"/>
              <a:t>Du kan lave </a:t>
            </a:r>
            <a:r>
              <a:rPr lang="da-DK" b="1" u="sng" dirty="0"/>
              <a:t>jobbeskrivelsen</a:t>
            </a:r>
            <a:r>
              <a:rPr lang="da-DK" b="1" dirty="0"/>
              <a:t> ud fra følgende overskrifter: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Formålet med stillingen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Resultater der skal realiseres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Opgaver</a:t>
            </a:r>
          </a:p>
          <a:p>
            <a:endParaRPr lang="da-DK" dirty="0"/>
          </a:p>
          <a:p>
            <a:r>
              <a:rPr lang="da-DK" b="1" dirty="0"/>
              <a:t>Du kan lave </a:t>
            </a:r>
            <a:r>
              <a:rPr lang="da-DK" b="1" u="sng" dirty="0"/>
              <a:t>profilen</a:t>
            </a:r>
            <a:r>
              <a:rPr lang="da-DK" b="1" dirty="0"/>
              <a:t> ud fra følgende overskrifter: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Krav til faglige kompetencer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Krav til personlige egenskaber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Forventninger til løn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a-DK" dirty="0"/>
              <a:t>Forventninger til udvikling i jobbet</a:t>
            </a:r>
          </a:p>
          <a:p>
            <a:endParaRPr lang="da-DK" dirty="0"/>
          </a:p>
          <a:p>
            <a:r>
              <a:rPr lang="da-DK" dirty="0"/>
              <a:t>Med jobanalysen er du nu sikker på, at du har alle elementer med i overvejelserne. Du</a:t>
            </a:r>
          </a:p>
          <a:p>
            <a:r>
              <a:rPr lang="da-DK" dirty="0"/>
              <a:t>kan se i profilbeskrivelsen, hvilke krav jeres kultur stiller til medarbejderne. 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7ED63AB-D813-C472-D919-10A0DECDA0E0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t>2. maj 2024</a:t>
            </a:fld>
            <a:endParaRPr lang="en-US" dirty="0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5CEEB08F-BF58-194A-1F10-00761689C9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5471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aderslev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0066CC"/>
      </a:accent1>
      <a:accent2>
        <a:srgbClr val="FAA749"/>
      </a:accent2>
      <a:accent3>
        <a:srgbClr val="007167"/>
      </a:accent3>
      <a:accent4>
        <a:srgbClr val="B21D4B"/>
      </a:accent4>
      <a:accent5>
        <a:srgbClr val="0099FF"/>
      </a:accent5>
      <a:accent6>
        <a:srgbClr val="00CC66"/>
      </a:accent6>
      <a:hlink>
        <a:srgbClr val="0563C1"/>
      </a:hlink>
      <a:folHlink>
        <a:srgbClr val="954F72"/>
      </a:folHlink>
    </a:clrScheme>
    <a:fontScheme name="Ralewey">
      <a:majorFont>
        <a:latin typeface="Raleway ExtraBold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derslev PPT Template" id="{5169153E-6254-3E4E-ACE1-B446C00637A2}" vid="{7CA02952-F203-D74C-A6C9-8CE77CF49E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A2753DE518E7D44A2C07F89A5E7EB8A" ma:contentTypeVersion="16" ma:contentTypeDescription="Opret et nyt dokument." ma:contentTypeScope="" ma:versionID="cfcaba5e2bde03e6630d9efb68163c70">
  <xsd:schema xmlns:xsd="http://www.w3.org/2001/XMLSchema" xmlns:xs="http://www.w3.org/2001/XMLSchema" xmlns:p="http://schemas.microsoft.com/office/2006/metadata/properties" xmlns:ns3="ad119208-2540-4d16-9194-ee0de91f5366" xmlns:ns4="97f26e00-e0f8-4aff-8233-515238cf452c" targetNamespace="http://schemas.microsoft.com/office/2006/metadata/properties" ma:root="true" ma:fieldsID="ba71f244aade536fc48b38b8adc61f18" ns3:_="" ns4:_="">
    <xsd:import namespace="ad119208-2540-4d16-9194-ee0de91f5366"/>
    <xsd:import namespace="97f26e00-e0f8-4aff-8233-515238cf45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LengthInSeconds" minOccurs="0"/>
                <xsd:element ref="ns3:MediaServiceObjectDetectorVersions" minOccurs="0"/>
                <xsd:element ref="ns3:MediaServiceSystemTag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119208-2540-4d16-9194-ee0de91f53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26e00-e0f8-4aff-8233-515238cf452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Hashværdi for deling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d119208-2540-4d16-9194-ee0de91f5366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D0105BA-BF04-4EDF-8E88-4CCF03CF5E5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119208-2540-4d16-9194-ee0de91f5366"/>
    <ds:schemaRef ds:uri="97f26e00-e0f8-4aff-8233-515238cf45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C37A830-9F3A-4E2C-8D5A-FDEC36BB241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ad119208-2540-4d16-9194-ee0de91f5366"/>
    <ds:schemaRef ds:uri="http://schemas.microsoft.com/office/infopath/2007/PartnerControls"/>
    <ds:schemaRef ds:uri="http://purl.org/dc/elements/1.1/"/>
    <ds:schemaRef ds:uri="http://schemas.microsoft.com/office/2006/metadata/properties"/>
    <ds:schemaRef ds:uri="97f26e00-e0f8-4aff-8233-515238cf452c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8A51634-F705-4884-82E4-3C7698DE0DE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388</Words>
  <Application>Microsoft Office PowerPoint</Application>
  <PresentationFormat>Widescreen</PresentationFormat>
  <Paragraphs>80</Paragraphs>
  <Slides>9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4" baseType="lpstr">
      <vt:lpstr>Arial</vt:lpstr>
      <vt:lpstr>Calibri</vt:lpstr>
      <vt:lpstr>Raleway</vt:lpstr>
      <vt:lpstr>Raleway ExtraBold</vt:lpstr>
      <vt:lpstr>Office Theme</vt:lpstr>
      <vt:lpstr>Job- og kompetenceprofil</vt:lpstr>
      <vt:lpstr>PowerPoint-præsentation</vt:lpstr>
      <vt:lpstr>Opgaver</vt:lpstr>
      <vt:lpstr>Resultater</vt:lpstr>
      <vt:lpstr>Faglige kompetencer</vt:lpstr>
      <vt:lpstr>Personlige kompetencer</vt:lpstr>
      <vt:lpstr>Kultur og rammer</vt:lpstr>
      <vt:lpstr>Kultur og rammer</vt:lpstr>
      <vt:lpstr>Jobbeskrivelse og profil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B</dc:creator>
  <cp:lastModifiedBy>Mette Kjær Østergaard-Nielsen</cp:lastModifiedBy>
  <cp:revision>34</cp:revision>
  <cp:lastPrinted>2019-01-14T11:19:20Z</cp:lastPrinted>
  <dcterms:created xsi:type="dcterms:W3CDTF">2019-01-15T10:30:55Z</dcterms:created>
  <dcterms:modified xsi:type="dcterms:W3CDTF">2024-05-02T08:15:55Z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0x010100EA2753DE518E7D44A2C07F89A5E7EB8A</vt:lpwstr>
  </property>
  <property fmtid="{D5CDD505-2E9C-101B-9397-08002B2CF9AE}" pid="3" name="Order">
    <vt:r8>20055300</vt:r8>
  </property>
</Properties>
</file>